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0B2C2F-DE93-42CA-AFA6-CEBBE0668245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C18CB957-F62C-436B-A226-72046D020271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巡</a:t>
          </a:r>
          <a:endParaRPr lang="zh-TW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5373686F-5953-4E4F-8F9C-63F126E4583B}" type="parTrans" cxnId="{D7C1543B-7EA4-44FE-A7D3-697DA73E8689}">
      <dgm:prSet/>
      <dgm:spPr/>
      <dgm:t>
        <a:bodyPr/>
        <a:lstStyle/>
        <a:p>
          <a:endParaRPr lang="zh-TW" altLang="en-US"/>
        </a:p>
      </dgm:t>
    </dgm:pt>
    <dgm:pt modelId="{69A4048B-044F-4E57-B065-D54120A71917}" type="sibTrans" cxnId="{D7C1543B-7EA4-44FE-A7D3-697DA73E8689}">
      <dgm:prSet/>
      <dgm:spPr/>
      <dgm:t>
        <a:bodyPr/>
        <a:lstStyle/>
        <a:p>
          <a:endParaRPr lang="zh-TW" altLang="en-US"/>
        </a:p>
      </dgm:t>
    </dgm:pt>
    <dgm:pt modelId="{A828E923-F7D5-47C7-8B94-6D60207BD55B}">
      <dgm:prSet/>
      <dgm:spPr/>
      <dgm:t>
        <a:bodyPr/>
        <a:lstStyle/>
        <a:p>
          <a:pPr rtl="0"/>
          <a:r>
            <a:rPr 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巡檢容器</a:t>
          </a:r>
          <a:endParaRPr lang="zh-TW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9DEA439A-AAEF-4D5A-B1ED-EACBB2D058BC}" type="parTrans" cxnId="{43F5B535-8CF1-4AA4-9FAD-A9CFAF01A8FD}">
      <dgm:prSet/>
      <dgm:spPr/>
      <dgm:t>
        <a:bodyPr/>
        <a:lstStyle/>
        <a:p>
          <a:endParaRPr lang="zh-TW" altLang="en-US"/>
        </a:p>
      </dgm:t>
    </dgm:pt>
    <dgm:pt modelId="{B67139E5-3DCB-43C8-A3A7-DB60A344A4CA}" type="sibTrans" cxnId="{43F5B535-8CF1-4AA4-9FAD-A9CFAF01A8FD}">
      <dgm:prSet/>
      <dgm:spPr/>
      <dgm:t>
        <a:bodyPr/>
        <a:lstStyle/>
        <a:p>
          <a:endParaRPr lang="zh-TW" altLang="en-US"/>
        </a:p>
      </dgm:t>
    </dgm:pt>
    <dgm:pt modelId="{0706FCE7-6F44-473C-9218-3F80DFEB9050}">
      <dgm:prSet/>
      <dgm:spPr>
        <a:solidFill>
          <a:srgbClr val="92D050"/>
        </a:solidFill>
      </dgm:spPr>
      <dgm:t>
        <a:bodyPr/>
        <a:lstStyle/>
        <a:p>
          <a:pPr rtl="0"/>
          <a:r>
            <a:rPr 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倒</a:t>
          </a:r>
          <a:endParaRPr lang="zh-TW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340D1D0F-D8D8-41EC-83BF-0A4AD3D6E86A}" type="parTrans" cxnId="{1F118877-6772-4474-92A6-422CDCD578FB}">
      <dgm:prSet/>
      <dgm:spPr/>
      <dgm:t>
        <a:bodyPr/>
        <a:lstStyle/>
        <a:p>
          <a:endParaRPr lang="zh-TW" altLang="en-US"/>
        </a:p>
      </dgm:t>
    </dgm:pt>
    <dgm:pt modelId="{5278A45A-41F6-44A7-B7E9-A6E0A10B8811}" type="sibTrans" cxnId="{1F118877-6772-4474-92A6-422CDCD578FB}">
      <dgm:prSet/>
      <dgm:spPr/>
      <dgm:t>
        <a:bodyPr/>
        <a:lstStyle/>
        <a:p>
          <a:endParaRPr lang="zh-TW" altLang="en-US"/>
        </a:p>
      </dgm:t>
    </dgm:pt>
    <dgm:pt modelId="{C04D5834-9D70-4DB2-A51E-597A370EA30D}">
      <dgm:prSet/>
      <dgm:spPr/>
      <dgm:t>
        <a:bodyPr/>
        <a:lstStyle/>
        <a:p>
          <a:pPr rtl="0"/>
          <a:r>
            <a:rPr 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倒掉積水</a:t>
          </a:r>
          <a:endParaRPr lang="zh-TW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C5B192DD-B3C4-40C5-9295-8135C4093AEA}" type="parTrans" cxnId="{8E72AF30-70E4-4CEE-A4F5-41B2AC0398C1}">
      <dgm:prSet/>
      <dgm:spPr/>
      <dgm:t>
        <a:bodyPr/>
        <a:lstStyle/>
        <a:p>
          <a:endParaRPr lang="zh-TW" altLang="en-US"/>
        </a:p>
      </dgm:t>
    </dgm:pt>
    <dgm:pt modelId="{12569E9C-7BED-4A58-A2D2-DBAF83EC3842}" type="sibTrans" cxnId="{8E72AF30-70E4-4CEE-A4F5-41B2AC0398C1}">
      <dgm:prSet/>
      <dgm:spPr/>
      <dgm:t>
        <a:bodyPr/>
        <a:lstStyle/>
        <a:p>
          <a:endParaRPr lang="zh-TW" altLang="en-US"/>
        </a:p>
      </dgm:t>
    </dgm:pt>
    <dgm:pt modelId="{E5BDFD9B-A908-4295-9B49-F1704EE57DFE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清</a:t>
          </a:r>
          <a:endParaRPr lang="zh-TW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5901893C-E7AC-4DB9-82F1-FF8AFF9E390C}" type="parTrans" cxnId="{D002A7B4-472F-49F4-8BF1-A9CA9672802E}">
      <dgm:prSet/>
      <dgm:spPr/>
      <dgm:t>
        <a:bodyPr/>
        <a:lstStyle/>
        <a:p>
          <a:endParaRPr lang="zh-TW" altLang="en-US"/>
        </a:p>
      </dgm:t>
    </dgm:pt>
    <dgm:pt modelId="{DB5BE647-7268-4AF1-9E6E-C37A8293EC4A}" type="sibTrans" cxnId="{D002A7B4-472F-49F4-8BF1-A9CA9672802E}">
      <dgm:prSet/>
      <dgm:spPr/>
      <dgm:t>
        <a:bodyPr/>
        <a:lstStyle/>
        <a:p>
          <a:endParaRPr lang="zh-TW" altLang="en-US"/>
        </a:p>
      </dgm:t>
    </dgm:pt>
    <dgm:pt modelId="{1C4C78F5-6532-4AA5-95A4-D8848A69E06C}">
      <dgm:prSet/>
      <dgm:spPr/>
      <dgm:t>
        <a:bodyPr/>
        <a:lstStyle/>
        <a:p>
          <a:pPr rtl="0"/>
          <a:r>
            <a:rPr 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清潔容器</a:t>
          </a:r>
          <a:endParaRPr lang="zh-TW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C5AEAF52-C5F6-4164-ABC6-316F2CE8DC92}" type="parTrans" cxnId="{CED3CF38-A92A-42FD-B572-E9EB7E5BA8AE}">
      <dgm:prSet/>
      <dgm:spPr/>
      <dgm:t>
        <a:bodyPr/>
        <a:lstStyle/>
        <a:p>
          <a:endParaRPr lang="zh-TW" altLang="en-US"/>
        </a:p>
      </dgm:t>
    </dgm:pt>
    <dgm:pt modelId="{08673398-7F95-4F83-9356-5E064721320F}" type="sibTrans" cxnId="{CED3CF38-A92A-42FD-B572-E9EB7E5BA8AE}">
      <dgm:prSet/>
      <dgm:spPr/>
      <dgm:t>
        <a:bodyPr/>
        <a:lstStyle/>
        <a:p>
          <a:endParaRPr lang="zh-TW" altLang="en-US"/>
        </a:p>
      </dgm:t>
    </dgm:pt>
    <dgm:pt modelId="{86339F7F-C43C-4D8B-8ADD-522F53050355}">
      <dgm:prSet/>
      <dgm:spPr>
        <a:solidFill>
          <a:srgbClr val="7030A0"/>
        </a:solidFill>
      </dgm:spPr>
      <dgm:t>
        <a:bodyPr/>
        <a:lstStyle/>
        <a:p>
          <a:pPr rtl="0"/>
          <a:r>
            <a:rPr 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刷</a:t>
          </a:r>
          <a:endParaRPr lang="zh-TW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C4B6BD0D-AA1A-48D4-B42E-310C43F6F468}" type="parTrans" cxnId="{994F95B6-4D72-463F-8BF1-BB2DB37A0EC5}">
      <dgm:prSet/>
      <dgm:spPr/>
      <dgm:t>
        <a:bodyPr/>
        <a:lstStyle/>
        <a:p>
          <a:endParaRPr lang="zh-TW" altLang="en-US"/>
        </a:p>
      </dgm:t>
    </dgm:pt>
    <dgm:pt modelId="{EF858EEF-C839-491F-859C-48E118A65F27}" type="sibTrans" cxnId="{994F95B6-4D72-463F-8BF1-BB2DB37A0EC5}">
      <dgm:prSet/>
      <dgm:spPr/>
      <dgm:t>
        <a:bodyPr/>
        <a:lstStyle/>
        <a:p>
          <a:endParaRPr lang="zh-TW" altLang="en-US"/>
        </a:p>
      </dgm:t>
    </dgm:pt>
    <dgm:pt modelId="{1CA3EDA7-D737-421D-A422-FCFD8E38CFCB}">
      <dgm:prSet/>
      <dgm:spPr/>
      <dgm:t>
        <a:bodyPr/>
        <a:lstStyle/>
        <a:p>
          <a:pPr rtl="0"/>
          <a:r>
            <a:rPr 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刷除蟲卵</a:t>
          </a:r>
          <a:endParaRPr lang="zh-TW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E10FF05A-D83B-4FA8-AA23-4CA69AC038B4}" type="parTrans" cxnId="{3800C80E-C2DE-4B2B-AF16-78AD39F0C6F9}">
      <dgm:prSet/>
      <dgm:spPr/>
      <dgm:t>
        <a:bodyPr/>
        <a:lstStyle/>
        <a:p>
          <a:endParaRPr lang="zh-TW" altLang="en-US"/>
        </a:p>
      </dgm:t>
    </dgm:pt>
    <dgm:pt modelId="{CF660B46-B7B7-4B85-9BEE-7003B01F2ACB}" type="sibTrans" cxnId="{3800C80E-C2DE-4B2B-AF16-78AD39F0C6F9}">
      <dgm:prSet/>
      <dgm:spPr/>
      <dgm:t>
        <a:bodyPr/>
        <a:lstStyle/>
        <a:p>
          <a:endParaRPr lang="zh-TW" altLang="en-US"/>
        </a:p>
      </dgm:t>
    </dgm:pt>
    <dgm:pt modelId="{CD7CE0A5-0937-451C-A3E0-F871BD0CF24D}" type="pres">
      <dgm:prSet presAssocID="{270B2C2F-DE93-42CA-AFA6-CEBBE0668245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506CB361-9856-467B-AAFC-0E1DA230E8E7}" type="pres">
      <dgm:prSet presAssocID="{270B2C2F-DE93-42CA-AFA6-CEBBE0668245}" presName="cycle" presStyleCnt="0"/>
      <dgm:spPr/>
    </dgm:pt>
    <dgm:pt modelId="{8B071C81-2FC1-42AE-85BD-785B4DFC9E55}" type="pres">
      <dgm:prSet presAssocID="{270B2C2F-DE93-42CA-AFA6-CEBBE0668245}" presName="centerShape" presStyleCnt="0"/>
      <dgm:spPr/>
    </dgm:pt>
    <dgm:pt modelId="{9FE0E343-4FAA-422B-8500-C8CDB910D520}" type="pres">
      <dgm:prSet presAssocID="{270B2C2F-DE93-42CA-AFA6-CEBBE0668245}" presName="connSite" presStyleLbl="node1" presStyleIdx="0" presStyleCnt="5"/>
      <dgm:spPr/>
    </dgm:pt>
    <dgm:pt modelId="{AF315FC6-5A27-49AB-930F-C9572E548AA7}" type="pres">
      <dgm:prSet presAssocID="{270B2C2F-DE93-42CA-AFA6-CEBBE0668245}" presName="visible" presStyleLbl="node1" presStyleIdx="0" presStyleCnt="5" custLinFactNeighborX="-822" custLinFactNeighborY="-2468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E3FA6E4-556F-445C-BE1D-0FADB8B214ED}" type="pres">
      <dgm:prSet presAssocID="{5373686F-5953-4E4F-8F9C-63F126E4583B}" presName="Name25" presStyleLbl="parChTrans1D1" presStyleIdx="0" presStyleCnt="4"/>
      <dgm:spPr/>
    </dgm:pt>
    <dgm:pt modelId="{37BB99B0-3DD5-4B50-9BE3-4DC78F2A509C}" type="pres">
      <dgm:prSet presAssocID="{C18CB957-F62C-436B-A226-72046D020271}" presName="node" presStyleCnt="0"/>
      <dgm:spPr/>
    </dgm:pt>
    <dgm:pt modelId="{A24F6515-11F4-4661-B215-DEF0CCD0D09D}" type="pres">
      <dgm:prSet presAssocID="{C18CB957-F62C-436B-A226-72046D020271}" presName="parentNode" presStyleLbl="node1" presStyleIdx="1" presStyleCnt="5">
        <dgm:presLayoutVars>
          <dgm:chMax val="1"/>
          <dgm:bulletEnabled val="1"/>
        </dgm:presLayoutVars>
      </dgm:prSet>
      <dgm:spPr/>
    </dgm:pt>
    <dgm:pt modelId="{11020F44-0A1F-4D09-9BB7-31BF2580089F}" type="pres">
      <dgm:prSet presAssocID="{C18CB957-F62C-436B-A226-72046D020271}" presName="childNode" presStyleLbl="revTx" presStyleIdx="0" presStyleCnt="4">
        <dgm:presLayoutVars>
          <dgm:bulletEnabled val="1"/>
        </dgm:presLayoutVars>
      </dgm:prSet>
      <dgm:spPr/>
    </dgm:pt>
    <dgm:pt modelId="{7EE3BDE6-80C8-4C56-8597-6CBC29BC7A92}" type="pres">
      <dgm:prSet presAssocID="{340D1D0F-D8D8-41EC-83BF-0A4AD3D6E86A}" presName="Name25" presStyleLbl="parChTrans1D1" presStyleIdx="1" presStyleCnt="4"/>
      <dgm:spPr/>
    </dgm:pt>
    <dgm:pt modelId="{1FF1C1C6-70AC-4D65-AB3E-8E88908E84E5}" type="pres">
      <dgm:prSet presAssocID="{0706FCE7-6F44-473C-9218-3F80DFEB9050}" presName="node" presStyleCnt="0"/>
      <dgm:spPr/>
    </dgm:pt>
    <dgm:pt modelId="{A36034AB-2445-4DCC-9452-E02711361AB1}" type="pres">
      <dgm:prSet presAssocID="{0706FCE7-6F44-473C-9218-3F80DFEB9050}" presName="parentNode" presStyleLbl="node1" presStyleIdx="2" presStyleCnt="5" custAng="10800000" custFlipVert="1" custScaleY="106059">
        <dgm:presLayoutVars>
          <dgm:chMax val="1"/>
          <dgm:bulletEnabled val="1"/>
        </dgm:presLayoutVars>
      </dgm:prSet>
      <dgm:spPr/>
    </dgm:pt>
    <dgm:pt modelId="{03098DFE-8D52-448B-B696-CD7686DDFF3A}" type="pres">
      <dgm:prSet presAssocID="{0706FCE7-6F44-473C-9218-3F80DFEB9050}" presName="childNode" presStyleLbl="revTx" presStyleIdx="1" presStyleCnt="4">
        <dgm:presLayoutVars>
          <dgm:bulletEnabled val="1"/>
        </dgm:presLayoutVars>
      </dgm:prSet>
      <dgm:spPr/>
    </dgm:pt>
    <dgm:pt modelId="{8803B861-4922-4FC0-9E4F-328EA944CA88}" type="pres">
      <dgm:prSet presAssocID="{5901893C-E7AC-4DB9-82F1-FF8AFF9E390C}" presName="Name25" presStyleLbl="parChTrans1D1" presStyleIdx="2" presStyleCnt="4"/>
      <dgm:spPr/>
    </dgm:pt>
    <dgm:pt modelId="{5CFA067E-017F-41CA-A608-5CECCAC8E47A}" type="pres">
      <dgm:prSet presAssocID="{E5BDFD9B-A908-4295-9B49-F1704EE57DFE}" presName="node" presStyleCnt="0"/>
      <dgm:spPr/>
    </dgm:pt>
    <dgm:pt modelId="{3BE1A82F-111B-48B6-A8BF-A568B8A712BA}" type="pres">
      <dgm:prSet presAssocID="{E5BDFD9B-A908-4295-9B49-F1704EE57DFE}" presName="parentNode" presStyleLbl="node1" presStyleIdx="3" presStyleCnt="5">
        <dgm:presLayoutVars>
          <dgm:chMax val="1"/>
          <dgm:bulletEnabled val="1"/>
        </dgm:presLayoutVars>
      </dgm:prSet>
      <dgm:spPr/>
    </dgm:pt>
    <dgm:pt modelId="{3B2C56A6-C471-4590-B2D4-9A5304EC6C30}" type="pres">
      <dgm:prSet presAssocID="{E5BDFD9B-A908-4295-9B49-F1704EE57DFE}" presName="childNode" presStyleLbl="revTx" presStyleIdx="2" presStyleCnt="4">
        <dgm:presLayoutVars>
          <dgm:bulletEnabled val="1"/>
        </dgm:presLayoutVars>
      </dgm:prSet>
      <dgm:spPr/>
    </dgm:pt>
    <dgm:pt modelId="{B8E4CC61-0ADF-49B0-BDB1-0E63CC39478E}" type="pres">
      <dgm:prSet presAssocID="{C4B6BD0D-AA1A-48D4-B42E-310C43F6F468}" presName="Name25" presStyleLbl="parChTrans1D1" presStyleIdx="3" presStyleCnt="4"/>
      <dgm:spPr/>
    </dgm:pt>
    <dgm:pt modelId="{B27B80F9-CD2F-48EC-AF7F-7D3233537CC8}" type="pres">
      <dgm:prSet presAssocID="{86339F7F-C43C-4D8B-8ADD-522F53050355}" presName="node" presStyleCnt="0"/>
      <dgm:spPr/>
    </dgm:pt>
    <dgm:pt modelId="{B2136069-C1B4-4E23-90FA-9A8F17A0EE87}" type="pres">
      <dgm:prSet presAssocID="{86339F7F-C43C-4D8B-8ADD-522F53050355}" presName="parentNode" presStyleLbl="node1" presStyleIdx="4" presStyleCnt="5">
        <dgm:presLayoutVars>
          <dgm:chMax val="1"/>
          <dgm:bulletEnabled val="1"/>
        </dgm:presLayoutVars>
      </dgm:prSet>
      <dgm:spPr/>
    </dgm:pt>
    <dgm:pt modelId="{F684F525-1949-44FA-A663-5FA3B3DF62AC}" type="pres">
      <dgm:prSet presAssocID="{86339F7F-C43C-4D8B-8ADD-522F53050355}" presName="childNode" presStyleLbl="revTx" presStyleIdx="3" presStyleCnt="4">
        <dgm:presLayoutVars>
          <dgm:bulletEnabled val="1"/>
        </dgm:presLayoutVars>
      </dgm:prSet>
      <dgm:spPr/>
    </dgm:pt>
  </dgm:ptLst>
  <dgm:cxnLst>
    <dgm:cxn modelId="{81DF5258-46A6-4151-AE96-E3F8B419B931}" type="presOf" srcId="{E5BDFD9B-A908-4295-9B49-F1704EE57DFE}" destId="{3BE1A82F-111B-48B6-A8BF-A568B8A712BA}" srcOrd="0" destOrd="0" presId="urn:microsoft.com/office/officeart/2005/8/layout/radial2"/>
    <dgm:cxn modelId="{994F95B6-4D72-463F-8BF1-BB2DB37A0EC5}" srcId="{270B2C2F-DE93-42CA-AFA6-CEBBE0668245}" destId="{86339F7F-C43C-4D8B-8ADD-522F53050355}" srcOrd="3" destOrd="0" parTransId="{C4B6BD0D-AA1A-48D4-B42E-310C43F6F468}" sibTransId="{EF858EEF-C839-491F-859C-48E118A65F27}"/>
    <dgm:cxn modelId="{D94255C7-B488-4653-8D77-6D6A7519CAF1}" type="presOf" srcId="{0706FCE7-6F44-473C-9218-3F80DFEB9050}" destId="{A36034AB-2445-4DCC-9452-E02711361AB1}" srcOrd="0" destOrd="0" presId="urn:microsoft.com/office/officeart/2005/8/layout/radial2"/>
    <dgm:cxn modelId="{CED3CF38-A92A-42FD-B572-E9EB7E5BA8AE}" srcId="{E5BDFD9B-A908-4295-9B49-F1704EE57DFE}" destId="{1C4C78F5-6532-4AA5-95A4-D8848A69E06C}" srcOrd="0" destOrd="0" parTransId="{C5AEAF52-C5F6-4164-ABC6-316F2CE8DC92}" sibTransId="{08673398-7F95-4F83-9356-5E064721320F}"/>
    <dgm:cxn modelId="{9133DD85-E0CA-4FED-893A-AFF1042A48AD}" type="presOf" srcId="{A828E923-F7D5-47C7-8B94-6D60207BD55B}" destId="{11020F44-0A1F-4D09-9BB7-31BF2580089F}" srcOrd="0" destOrd="0" presId="urn:microsoft.com/office/officeart/2005/8/layout/radial2"/>
    <dgm:cxn modelId="{63722723-0FD1-4686-AEF7-FBE2EDB0C997}" type="presOf" srcId="{5373686F-5953-4E4F-8F9C-63F126E4583B}" destId="{BE3FA6E4-556F-445C-BE1D-0FADB8B214ED}" srcOrd="0" destOrd="0" presId="urn:microsoft.com/office/officeart/2005/8/layout/radial2"/>
    <dgm:cxn modelId="{6B83A545-0BBF-48C1-8174-B00B7D1A0374}" type="presOf" srcId="{1C4C78F5-6532-4AA5-95A4-D8848A69E06C}" destId="{3B2C56A6-C471-4590-B2D4-9A5304EC6C30}" srcOrd="0" destOrd="0" presId="urn:microsoft.com/office/officeart/2005/8/layout/radial2"/>
    <dgm:cxn modelId="{19FFE5B7-7317-4A74-AE00-B2D1821DD6CF}" type="presOf" srcId="{C4B6BD0D-AA1A-48D4-B42E-310C43F6F468}" destId="{B8E4CC61-0ADF-49B0-BDB1-0E63CC39478E}" srcOrd="0" destOrd="0" presId="urn:microsoft.com/office/officeart/2005/8/layout/radial2"/>
    <dgm:cxn modelId="{D20A1C08-CC5A-4B0A-906B-E00279815972}" type="presOf" srcId="{1CA3EDA7-D737-421D-A422-FCFD8E38CFCB}" destId="{F684F525-1949-44FA-A663-5FA3B3DF62AC}" srcOrd="0" destOrd="0" presId="urn:microsoft.com/office/officeart/2005/8/layout/radial2"/>
    <dgm:cxn modelId="{3800C80E-C2DE-4B2B-AF16-78AD39F0C6F9}" srcId="{86339F7F-C43C-4D8B-8ADD-522F53050355}" destId="{1CA3EDA7-D737-421D-A422-FCFD8E38CFCB}" srcOrd="0" destOrd="0" parTransId="{E10FF05A-D83B-4FA8-AA23-4CA69AC038B4}" sibTransId="{CF660B46-B7B7-4B85-9BEE-7003B01F2ACB}"/>
    <dgm:cxn modelId="{1F118877-6772-4474-92A6-422CDCD578FB}" srcId="{270B2C2F-DE93-42CA-AFA6-CEBBE0668245}" destId="{0706FCE7-6F44-473C-9218-3F80DFEB9050}" srcOrd="1" destOrd="0" parTransId="{340D1D0F-D8D8-41EC-83BF-0A4AD3D6E86A}" sibTransId="{5278A45A-41F6-44A7-B7E9-A6E0A10B8811}"/>
    <dgm:cxn modelId="{9FB2E86F-4708-40FA-ADBD-800A717F863E}" type="presOf" srcId="{340D1D0F-D8D8-41EC-83BF-0A4AD3D6E86A}" destId="{7EE3BDE6-80C8-4C56-8597-6CBC29BC7A92}" srcOrd="0" destOrd="0" presId="urn:microsoft.com/office/officeart/2005/8/layout/radial2"/>
    <dgm:cxn modelId="{8E72AF30-70E4-4CEE-A4F5-41B2AC0398C1}" srcId="{0706FCE7-6F44-473C-9218-3F80DFEB9050}" destId="{C04D5834-9D70-4DB2-A51E-597A370EA30D}" srcOrd="0" destOrd="0" parTransId="{C5B192DD-B3C4-40C5-9295-8135C4093AEA}" sibTransId="{12569E9C-7BED-4A58-A2D2-DBAF83EC3842}"/>
    <dgm:cxn modelId="{60BCDF8C-1EAE-43C3-A3EC-E26046E67EC7}" type="presOf" srcId="{270B2C2F-DE93-42CA-AFA6-CEBBE0668245}" destId="{CD7CE0A5-0937-451C-A3E0-F871BD0CF24D}" srcOrd="0" destOrd="0" presId="urn:microsoft.com/office/officeart/2005/8/layout/radial2"/>
    <dgm:cxn modelId="{08FDA114-B89B-4AAC-BE87-3D05AB63A042}" type="presOf" srcId="{5901893C-E7AC-4DB9-82F1-FF8AFF9E390C}" destId="{8803B861-4922-4FC0-9E4F-328EA944CA88}" srcOrd="0" destOrd="0" presId="urn:microsoft.com/office/officeart/2005/8/layout/radial2"/>
    <dgm:cxn modelId="{D002A7B4-472F-49F4-8BF1-A9CA9672802E}" srcId="{270B2C2F-DE93-42CA-AFA6-CEBBE0668245}" destId="{E5BDFD9B-A908-4295-9B49-F1704EE57DFE}" srcOrd="2" destOrd="0" parTransId="{5901893C-E7AC-4DB9-82F1-FF8AFF9E390C}" sibTransId="{DB5BE647-7268-4AF1-9E6E-C37A8293EC4A}"/>
    <dgm:cxn modelId="{95CA0194-A354-4B3B-A11E-874518C79305}" type="presOf" srcId="{C04D5834-9D70-4DB2-A51E-597A370EA30D}" destId="{03098DFE-8D52-448B-B696-CD7686DDFF3A}" srcOrd="0" destOrd="0" presId="urn:microsoft.com/office/officeart/2005/8/layout/radial2"/>
    <dgm:cxn modelId="{D7C1543B-7EA4-44FE-A7D3-697DA73E8689}" srcId="{270B2C2F-DE93-42CA-AFA6-CEBBE0668245}" destId="{C18CB957-F62C-436B-A226-72046D020271}" srcOrd="0" destOrd="0" parTransId="{5373686F-5953-4E4F-8F9C-63F126E4583B}" sibTransId="{69A4048B-044F-4E57-B065-D54120A71917}"/>
    <dgm:cxn modelId="{286FBC73-143E-4632-87C5-DA7F83833364}" type="presOf" srcId="{86339F7F-C43C-4D8B-8ADD-522F53050355}" destId="{B2136069-C1B4-4E23-90FA-9A8F17A0EE87}" srcOrd="0" destOrd="0" presId="urn:microsoft.com/office/officeart/2005/8/layout/radial2"/>
    <dgm:cxn modelId="{D9FD4E24-D8C3-49D2-9706-1E057028364E}" type="presOf" srcId="{C18CB957-F62C-436B-A226-72046D020271}" destId="{A24F6515-11F4-4661-B215-DEF0CCD0D09D}" srcOrd="0" destOrd="0" presId="urn:microsoft.com/office/officeart/2005/8/layout/radial2"/>
    <dgm:cxn modelId="{43F5B535-8CF1-4AA4-9FAD-A9CFAF01A8FD}" srcId="{C18CB957-F62C-436B-A226-72046D020271}" destId="{A828E923-F7D5-47C7-8B94-6D60207BD55B}" srcOrd="0" destOrd="0" parTransId="{9DEA439A-AAEF-4D5A-B1ED-EACBB2D058BC}" sibTransId="{B67139E5-3DCB-43C8-A3A7-DB60A344A4CA}"/>
    <dgm:cxn modelId="{A2F099A6-3137-42B2-BEB9-AAE3B6678514}" type="presParOf" srcId="{CD7CE0A5-0937-451C-A3E0-F871BD0CF24D}" destId="{506CB361-9856-467B-AAFC-0E1DA230E8E7}" srcOrd="0" destOrd="0" presId="urn:microsoft.com/office/officeart/2005/8/layout/radial2"/>
    <dgm:cxn modelId="{C6CF887A-6497-4A8C-B4DE-1B3FA9F22143}" type="presParOf" srcId="{506CB361-9856-467B-AAFC-0E1DA230E8E7}" destId="{8B071C81-2FC1-42AE-85BD-785B4DFC9E55}" srcOrd="0" destOrd="0" presId="urn:microsoft.com/office/officeart/2005/8/layout/radial2"/>
    <dgm:cxn modelId="{47A6EFC8-ECA9-4687-A44F-11B2DF19215F}" type="presParOf" srcId="{8B071C81-2FC1-42AE-85BD-785B4DFC9E55}" destId="{9FE0E343-4FAA-422B-8500-C8CDB910D520}" srcOrd="0" destOrd="0" presId="urn:microsoft.com/office/officeart/2005/8/layout/radial2"/>
    <dgm:cxn modelId="{7EF6BDDD-647F-4F44-961C-61ECAD0919DD}" type="presParOf" srcId="{8B071C81-2FC1-42AE-85BD-785B4DFC9E55}" destId="{AF315FC6-5A27-49AB-930F-C9572E548AA7}" srcOrd="1" destOrd="0" presId="urn:microsoft.com/office/officeart/2005/8/layout/radial2"/>
    <dgm:cxn modelId="{99C77B13-F23C-470E-9EF9-0A579B94294F}" type="presParOf" srcId="{506CB361-9856-467B-AAFC-0E1DA230E8E7}" destId="{BE3FA6E4-556F-445C-BE1D-0FADB8B214ED}" srcOrd="1" destOrd="0" presId="urn:microsoft.com/office/officeart/2005/8/layout/radial2"/>
    <dgm:cxn modelId="{4783AE06-4E2C-4D6D-BB08-96EF83125853}" type="presParOf" srcId="{506CB361-9856-467B-AAFC-0E1DA230E8E7}" destId="{37BB99B0-3DD5-4B50-9BE3-4DC78F2A509C}" srcOrd="2" destOrd="0" presId="urn:microsoft.com/office/officeart/2005/8/layout/radial2"/>
    <dgm:cxn modelId="{C22E39B6-1C36-4AF5-A745-C8D88E94F665}" type="presParOf" srcId="{37BB99B0-3DD5-4B50-9BE3-4DC78F2A509C}" destId="{A24F6515-11F4-4661-B215-DEF0CCD0D09D}" srcOrd="0" destOrd="0" presId="urn:microsoft.com/office/officeart/2005/8/layout/radial2"/>
    <dgm:cxn modelId="{84001399-821D-4A86-B2D3-9FFFF9F32795}" type="presParOf" srcId="{37BB99B0-3DD5-4B50-9BE3-4DC78F2A509C}" destId="{11020F44-0A1F-4D09-9BB7-31BF2580089F}" srcOrd="1" destOrd="0" presId="urn:microsoft.com/office/officeart/2005/8/layout/radial2"/>
    <dgm:cxn modelId="{242C696D-EC6B-45F7-91B9-DD6127907CFD}" type="presParOf" srcId="{506CB361-9856-467B-AAFC-0E1DA230E8E7}" destId="{7EE3BDE6-80C8-4C56-8597-6CBC29BC7A92}" srcOrd="3" destOrd="0" presId="urn:microsoft.com/office/officeart/2005/8/layout/radial2"/>
    <dgm:cxn modelId="{926299FD-5318-4682-98B8-C6D3B87A7F32}" type="presParOf" srcId="{506CB361-9856-467B-AAFC-0E1DA230E8E7}" destId="{1FF1C1C6-70AC-4D65-AB3E-8E88908E84E5}" srcOrd="4" destOrd="0" presId="urn:microsoft.com/office/officeart/2005/8/layout/radial2"/>
    <dgm:cxn modelId="{8C8A81F7-E1E2-45D0-B2EF-962F7FCD779A}" type="presParOf" srcId="{1FF1C1C6-70AC-4D65-AB3E-8E88908E84E5}" destId="{A36034AB-2445-4DCC-9452-E02711361AB1}" srcOrd="0" destOrd="0" presId="urn:microsoft.com/office/officeart/2005/8/layout/radial2"/>
    <dgm:cxn modelId="{682CE87D-EEA6-4AD8-B55A-4EAB7D4CF296}" type="presParOf" srcId="{1FF1C1C6-70AC-4D65-AB3E-8E88908E84E5}" destId="{03098DFE-8D52-448B-B696-CD7686DDFF3A}" srcOrd="1" destOrd="0" presId="urn:microsoft.com/office/officeart/2005/8/layout/radial2"/>
    <dgm:cxn modelId="{E9158F09-0E99-435B-ACB4-AE90171AD237}" type="presParOf" srcId="{506CB361-9856-467B-AAFC-0E1DA230E8E7}" destId="{8803B861-4922-4FC0-9E4F-328EA944CA88}" srcOrd="5" destOrd="0" presId="urn:microsoft.com/office/officeart/2005/8/layout/radial2"/>
    <dgm:cxn modelId="{D88F05A0-7551-448E-A786-72E00AB6AB55}" type="presParOf" srcId="{506CB361-9856-467B-AAFC-0E1DA230E8E7}" destId="{5CFA067E-017F-41CA-A608-5CECCAC8E47A}" srcOrd="6" destOrd="0" presId="urn:microsoft.com/office/officeart/2005/8/layout/radial2"/>
    <dgm:cxn modelId="{4C51E7AE-9ED9-4AD7-B36E-F8A6834F171F}" type="presParOf" srcId="{5CFA067E-017F-41CA-A608-5CECCAC8E47A}" destId="{3BE1A82F-111B-48B6-A8BF-A568B8A712BA}" srcOrd="0" destOrd="0" presId="urn:microsoft.com/office/officeart/2005/8/layout/radial2"/>
    <dgm:cxn modelId="{24340CA6-C47B-4F90-85DB-92230AAC8BF3}" type="presParOf" srcId="{5CFA067E-017F-41CA-A608-5CECCAC8E47A}" destId="{3B2C56A6-C471-4590-B2D4-9A5304EC6C30}" srcOrd="1" destOrd="0" presId="urn:microsoft.com/office/officeart/2005/8/layout/radial2"/>
    <dgm:cxn modelId="{FA3BF5BD-989C-49BB-B72E-E6AECD2181F6}" type="presParOf" srcId="{506CB361-9856-467B-AAFC-0E1DA230E8E7}" destId="{B8E4CC61-0ADF-49B0-BDB1-0E63CC39478E}" srcOrd="7" destOrd="0" presId="urn:microsoft.com/office/officeart/2005/8/layout/radial2"/>
    <dgm:cxn modelId="{BE0116E8-9D95-4887-8AE2-9D5540087B68}" type="presParOf" srcId="{506CB361-9856-467B-AAFC-0E1DA230E8E7}" destId="{B27B80F9-CD2F-48EC-AF7F-7D3233537CC8}" srcOrd="8" destOrd="0" presId="urn:microsoft.com/office/officeart/2005/8/layout/radial2"/>
    <dgm:cxn modelId="{207E9D2C-F214-439D-AD73-CE5E5EF8CB6B}" type="presParOf" srcId="{B27B80F9-CD2F-48EC-AF7F-7D3233537CC8}" destId="{B2136069-C1B4-4E23-90FA-9A8F17A0EE87}" srcOrd="0" destOrd="0" presId="urn:microsoft.com/office/officeart/2005/8/layout/radial2"/>
    <dgm:cxn modelId="{5D264FD3-E62B-4D52-9934-54F846912080}" type="presParOf" srcId="{B27B80F9-CD2F-48EC-AF7F-7D3233537CC8}" destId="{F684F525-1949-44FA-A663-5FA3B3DF62A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E4CC61-0ADF-49B0-BDB1-0E63CC39478E}">
      <dsp:nvSpPr>
        <dsp:cNvPr id="0" name=""/>
        <dsp:cNvSpPr/>
      </dsp:nvSpPr>
      <dsp:spPr>
        <a:xfrm rot="3683517">
          <a:off x="2136428" y="3041957"/>
          <a:ext cx="800547" cy="41923"/>
        </a:xfrm>
        <a:custGeom>
          <a:avLst/>
          <a:gdLst/>
          <a:ahLst/>
          <a:cxnLst/>
          <a:rect l="0" t="0" r="0" b="0"/>
          <a:pathLst>
            <a:path>
              <a:moveTo>
                <a:pt x="0" y="20961"/>
              </a:moveTo>
              <a:lnTo>
                <a:pt x="800547" y="2096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03B861-4922-4FC0-9E4F-328EA944CA88}">
      <dsp:nvSpPr>
        <dsp:cNvPr id="0" name=""/>
        <dsp:cNvSpPr/>
      </dsp:nvSpPr>
      <dsp:spPr>
        <a:xfrm rot="1312814">
          <a:off x="2577169" y="2464407"/>
          <a:ext cx="571599" cy="41923"/>
        </a:xfrm>
        <a:custGeom>
          <a:avLst/>
          <a:gdLst/>
          <a:ahLst/>
          <a:cxnLst/>
          <a:rect l="0" t="0" r="0" b="0"/>
          <a:pathLst>
            <a:path>
              <a:moveTo>
                <a:pt x="0" y="20961"/>
              </a:moveTo>
              <a:lnTo>
                <a:pt x="571599" y="2096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E3BDE6-80C8-4C56-8597-6CBC29BC7A92}">
      <dsp:nvSpPr>
        <dsp:cNvPr id="0" name=""/>
        <dsp:cNvSpPr/>
      </dsp:nvSpPr>
      <dsp:spPr>
        <a:xfrm rot="20287186">
          <a:off x="2577303" y="1805588"/>
          <a:ext cx="567883" cy="41923"/>
        </a:xfrm>
        <a:custGeom>
          <a:avLst/>
          <a:gdLst/>
          <a:ahLst/>
          <a:cxnLst/>
          <a:rect l="0" t="0" r="0" b="0"/>
          <a:pathLst>
            <a:path>
              <a:moveTo>
                <a:pt x="0" y="20961"/>
              </a:moveTo>
              <a:lnTo>
                <a:pt x="567883" y="2096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3FA6E4-556F-445C-BE1D-0FADB8B214ED}">
      <dsp:nvSpPr>
        <dsp:cNvPr id="0" name=""/>
        <dsp:cNvSpPr/>
      </dsp:nvSpPr>
      <dsp:spPr>
        <a:xfrm rot="17916483">
          <a:off x="2136428" y="1227345"/>
          <a:ext cx="800547" cy="41923"/>
        </a:xfrm>
        <a:custGeom>
          <a:avLst/>
          <a:gdLst/>
          <a:ahLst/>
          <a:cxnLst/>
          <a:rect l="0" t="0" r="0" b="0"/>
          <a:pathLst>
            <a:path>
              <a:moveTo>
                <a:pt x="0" y="20961"/>
              </a:moveTo>
              <a:lnTo>
                <a:pt x="800547" y="2096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315FC6-5A27-49AB-930F-C9572E548AA7}">
      <dsp:nvSpPr>
        <dsp:cNvPr id="0" name=""/>
        <dsp:cNvSpPr/>
      </dsp:nvSpPr>
      <dsp:spPr>
        <a:xfrm>
          <a:off x="1234660" y="1322273"/>
          <a:ext cx="1588283" cy="158828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4F6515-11F4-4661-B215-DEF0CCD0D09D}">
      <dsp:nvSpPr>
        <dsp:cNvPr id="0" name=""/>
        <dsp:cNvSpPr/>
      </dsp:nvSpPr>
      <dsp:spPr>
        <a:xfrm>
          <a:off x="2480023" y="2102"/>
          <a:ext cx="952969" cy="952969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巡</a:t>
          </a:r>
          <a:endParaRPr lang="zh-TW" sz="41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2619582" y="141661"/>
        <a:ext cx="673851" cy="673851"/>
      </dsp:txXfrm>
    </dsp:sp>
    <dsp:sp modelId="{11020F44-0A1F-4D09-9BB7-31BF2580089F}">
      <dsp:nvSpPr>
        <dsp:cNvPr id="0" name=""/>
        <dsp:cNvSpPr/>
      </dsp:nvSpPr>
      <dsp:spPr>
        <a:xfrm>
          <a:off x="3528290" y="2102"/>
          <a:ext cx="1429454" cy="952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巡檢容器</a:t>
          </a:r>
          <a:endParaRPr lang="zh-TW" sz="32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3528290" y="2102"/>
        <a:ext cx="1429454" cy="952969"/>
      </dsp:txXfrm>
    </dsp:sp>
    <dsp:sp modelId="{A36034AB-2445-4DCC-9452-E02711361AB1}">
      <dsp:nvSpPr>
        <dsp:cNvPr id="0" name=""/>
        <dsp:cNvSpPr/>
      </dsp:nvSpPr>
      <dsp:spPr>
        <a:xfrm rot="10800000" flipV="1">
          <a:off x="3093857" y="1036424"/>
          <a:ext cx="952969" cy="1010710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倒</a:t>
          </a:r>
          <a:endParaRPr lang="zh-TW" sz="41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 rot="-10800000">
        <a:off x="3233416" y="1184439"/>
        <a:ext cx="673851" cy="714680"/>
      </dsp:txXfrm>
    </dsp:sp>
    <dsp:sp modelId="{03098DFE-8D52-448B-B696-CD7686DDFF3A}">
      <dsp:nvSpPr>
        <dsp:cNvPr id="0" name=""/>
        <dsp:cNvSpPr/>
      </dsp:nvSpPr>
      <dsp:spPr>
        <a:xfrm rot="10800000" flipV="1">
          <a:off x="4142124" y="1036424"/>
          <a:ext cx="1429454" cy="10107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倒掉積水</a:t>
          </a:r>
          <a:endParaRPr lang="zh-TW" sz="32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 rot="-10800000">
        <a:off x="4142124" y="1036424"/>
        <a:ext cx="1429454" cy="1010710"/>
      </dsp:txXfrm>
    </dsp:sp>
    <dsp:sp modelId="{3BE1A82F-111B-48B6-A8BF-A568B8A712BA}">
      <dsp:nvSpPr>
        <dsp:cNvPr id="0" name=""/>
        <dsp:cNvSpPr/>
      </dsp:nvSpPr>
      <dsp:spPr>
        <a:xfrm>
          <a:off x="3093857" y="2292962"/>
          <a:ext cx="952969" cy="952969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清</a:t>
          </a:r>
          <a:endParaRPr lang="zh-TW" sz="41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3233416" y="2432521"/>
        <a:ext cx="673851" cy="673851"/>
      </dsp:txXfrm>
    </dsp:sp>
    <dsp:sp modelId="{3B2C56A6-C471-4590-B2D4-9A5304EC6C30}">
      <dsp:nvSpPr>
        <dsp:cNvPr id="0" name=""/>
        <dsp:cNvSpPr/>
      </dsp:nvSpPr>
      <dsp:spPr>
        <a:xfrm>
          <a:off x="4142124" y="2292962"/>
          <a:ext cx="1429454" cy="952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清潔容器</a:t>
          </a:r>
          <a:endParaRPr lang="zh-TW" sz="32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4142124" y="2292962"/>
        <a:ext cx="1429454" cy="952969"/>
      </dsp:txXfrm>
    </dsp:sp>
    <dsp:sp modelId="{B2136069-C1B4-4E23-90FA-9A8F17A0EE87}">
      <dsp:nvSpPr>
        <dsp:cNvPr id="0" name=""/>
        <dsp:cNvSpPr/>
      </dsp:nvSpPr>
      <dsp:spPr>
        <a:xfrm>
          <a:off x="2480023" y="3356154"/>
          <a:ext cx="952969" cy="952969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刷</a:t>
          </a:r>
          <a:endParaRPr lang="zh-TW" sz="41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2619582" y="3495713"/>
        <a:ext cx="673851" cy="673851"/>
      </dsp:txXfrm>
    </dsp:sp>
    <dsp:sp modelId="{F684F525-1949-44FA-A663-5FA3B3DF62AC}">
      <dsp:nvSpPr>
        <dsp:cNvPr id="0" name=""/>
        <dsp:cNvSpPr/>
      </dsp:nvSpPr>
      <dsp:spPr>
        <a:xfrm>
          <a:off x="3528290" y="3356154"/>
          <a:ext cx="1429454" cy="952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刷除蟲卵</a:t>
          </a:r>
          <a:endParaRPr lang="zh-TW" sz="32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3528290" y="3356154"/>
        <a:ext cx="1429454" cy="9529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369401" y="2955445"/>
            <a:ext cx="4652288" cy="3902556"/>
          </a:xfrm>
          <a:prstGeom prst="noSmoking">
            <a:avLst>
              <a:gd name="adj" fmla="val 909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95850" l="3970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401" y="4620773"/>
            <a:ext cx="2462243" cy="203689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226" b="95850" l="3970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4357" y="5040374"/>
            <a:ext cx="1392939" cy="115231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95850" l="3970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272" y="3320777"/>
            <a:ext cx="2078683" cy="1719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171197" y="108646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3954287289"/>
              </p:ext>
            </p:extLst>
          </p:nvPr>
        </p:nvGraphicFramePr>
        <p:xfrm>
          <a:off x="826482" y="1354082"/>
          <a:ext cx="6819296" cy="4311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628</TotalTime>
  <Words>72</Words>
  <Application>Microsoft Office PowerPoint</Application>
  <PresentationFormat>如螢幕大小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文鼎勘亭流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37</cp:revision>
  <dcterms:created xsi:type="dcterms:W3CDTF">2017-11-07T04:44:24Z</dcterms:created>
  <dcterms:modified xsi:type="dcterms:W3CDTF">2019-10-14T04:01:53Z</dcterms:modified>
</cp:coreProperties>
</file>