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99CC"/>
    <a:srgbClr val="FFCCFF"/>
    <a:srgbClr val="FF6699"/>
    <a:srgbClr val="FF33CC"/>
    <a:srgbClr val="3399FF"/>
    <a:srgbClr val="FF9900"/>
    <a:srgbClr val="9999FF"/>
    <a:srgbClr val="FF9999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8.jpeg"/><Relationship Id="rId1" Type="http://schemas.openxmlformats.org/officeDocument/2006/relationships/image" Target="../media/image7.jpeg"/><Relationship Id="rId5" Type="http://schemas.openxmlformats.org/officeDocument/2006/relationships/image" Target="../media/image10.png"/><Relationship Id="rId4" Type="http://schemas.openxmlformats.org/officeDocument/2006/relationships/image" Target="../media/image9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image" Target="../media/image10.png"/><Relationship Id="rId5" Type="http://schemas.openxmlformats.org/officeDocument/2006/relationships/image" Target="../media/image9.jpeg"/><Relationship Id="rId4" Type="http://schemas.openxmlformats.org/officeDocument/2006/relationships/image" Target="../media/image3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45A2D66-71D2-421A-A415-6B923DF500C3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B8E055D6-79CB-441D-8FA7-25E4E9037D59}">
      <dgm:prSet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pPr rtl="0"/>
          <a:r>
            <a:rPr lang="zh-TW" dirty="0" smtClean="0"/>
            <a:t>巡</a:t>
          </a:r>
          <a:endParaRPr lang="zh-TW" dirty="0"/>
        </a:p>
      </dgm:t>
    </dgm:pt>
    <dgm:pt modelId="{1F1884D5-BD31-4179-B5A4-FB935D699AF4}" type="parTrans" cxnId="{90D14F30-83AB-49E4-BA30-C6599DD450F0}">
      <dgm:prSet/>
      <dgm:spPr/>
      <dgm:t>
        <a:bodyPr/>
        <a:lstStyle/>
        <a:p>
          <a:endParaRPr lang="zh-TW" altLang="en-US"/>
        </a:p>
      </dgm:t>
    </dgm:pt>
    <dgm:pt modelId="{2F78C74F-AA4C-41A6-BC05-16A64506EAF2}" type="sibTrans" cxnId="{90D14F30-83AB-49E4-BA30-C6599DD450F0}">
      <dgm:prSet/>
      <dgm:spPr/>
      <dgm:t>
        <a:bodyPr/>
        <a:lstStyle/>
        <a:p>
          <a:endParaRPr lang="zh-TW" altLang="en-US"/>
        </a:p>
      </dgm:t>
    </dgm:pt>
    <dgm:pt modelId="{00AA9402-6712-4283-8DBA-C370203C82B4}">
      <dgm:prSet/>
      <dgm:spPr/>
      <dgm:t>
        <a:bodyPr/>
        <a:lstStyle/>
        <a:p>
          <a:pPr rtl="0"/>
          <a:r>
            <a:rPr lang="zh-TW" dirty="0" smtClean="0"/>
            <a:t>巡檢容器</a:t>
          </a:r>
          <a:endParaRPr lang="zh-TW" dirty="0"/>
        </a:p>
      </dgm:t>
    </dgm:pt>
    <dgm:pt modelId="{FE097321-79E8-443B-B2F6-30D758477426}" type="parTrans" cxnId="{0D991CD7-3E9A-4584-85A6-2729ED8B56CD}">
      <dgm:prSet/>
      <dgm:spPr/>
      <dgm:t>
        <a:bodyPr/>
        <a:lstStyle/>
        <a:p>
          <a:endParaRPr lang="zh-TW" altLang="en-US"/>
        </a:p>
      </dgm:t>
    </dgm:pt>
    <dgm:pt modelId="{2E212959-46FC-4EA3-A437-1E1242E46C97}" type="sibTrans" cxnId="{0D991CD7-3E9A-4584-85A6-2729ED8B56CD}">
      <dgm:prSet/>
      <dgm:spPr/>
      <dgm:t>
        <a:bodyPr/>
        <a:lstStyle/>
        <a:p>
          <a:endParaRPr lang="zh-TW" altLang="en-US"/>
        </a:p>
      </dgm:t>
    </dgm:pt>
    <dgm:pt modelId="{B54A1B3D-009D-49ED-AFD7-4E42F3D0DA75}">
      <dgm:prSet/>
      <dgm:spPr>
        <a:blipFill rotWithShape="0">
          <a:blip xmlns:r="http://schemas.openxmlformats.org/officeDocument/2006/relationships" r:embed="rId2"/>
          <a:tile tx="0" ty="0" sx="100000" sy="100000" flip="none" algn="tl"/>
        </a:blipFill>
      </dgm:spPr>
      <dgm:t>
        <a:bodyPr/>
        <a:lstStyle/>
        <a:p>
          <a:pPr rtl="0"/>
          <a:r>
            <a:rPr lang="zh-TW" dirty="0" smtClean="0"/>
            <a:t>倒</a:t>
          </a:r>
          <a:endParaRPr lang="zh-TW" dirty="0"/>
        </a:p>
      </dgm:t>
    </dgm:pt>
    <dgm:pt modelId="{75E55863-9D61-4EC0-87CD-48FC7216F1C8}" type="parTrans" cxnId="{94E6E9D7-9C24-4AAE-938B-D9F483D74C82}">
      <dgm:prSet/>
      <dgm:spPr/>
      <dgm:t>
        <a:bodyPr/>
        <a:lstStyle/>
        <a:p>
          <a:endParaRPr lang="zh-TW" altLang="en-US"/>
        </a:p>
      </dgm:t>
    </dgm:pt>
    <dgm:pt modelId="{D75F1577-FA83-49CB-9536-86D6F3BDF906}" type="sibTrans" cxnId="{94E6E9D7-9C24-4AAE-938B-D9F483D74C82}">
      <dgm:prSet/>
      <dgm:spPr/>
      <dgm:t>
        <a:bodyPr/>
        <a:lstStyle/>
        <a:p>
          <a:endParaRPr lang="zh-TW" altLang="en-US"/>
        </a:p>
      </dgm:t>
    </dgm:pt>
    <dgm:pt modelId="{54556F3A-2FA1-452C-9B2C-8F68A9421714}">
      <dgm:prSet/>
      <dgm:spPr/>
      <dgm:t>
        <a:bodyPr/>
        <a:lstStyle/>
        <a:p>
          <a:pPr rtl="0"/>
          <a:r>
            <a:rPr lang="zh-TW" dirty="0" smtClean="0"/>
            <a:t>倒掉積水</a:t>
          </a:r>
          <a:endParaRPr lang="zh-TW" dirty="0"/>
        </a:p>
      </dgm:t>
    </dgm:pt>
    <dgm:pt modelId="{9609C95F-67A9-41C5-9680-CD11ACB845AB}" type="parTrans" cxnId="{60E28FC3-ABBB-4D89-8DE0-4B27D668E728}">
      <dgm:prSet/>
      <dgm:spPr/>
      <dgm:t>
        <a:bodyPr/>
        <a:lstStyle/>
        <a:p>
          <a:endParaRPr lang="zh-TW" altLang="en-US"/>
        </a:p>
      </dgm:t>
    </dgm:pt>
    <dgm:pt modelId="{9310B44C-F83F-4341-A593-F8204FA4FB4B}" type="sibTrans" cxnId="{60E28FC3-ABBB-4D89-8DE0-4B27D668E728}">
      <dgm:prSet/>
      <dgm:spPr/>
      <dgm:t>
        <a:bodyPr/>
        <a:lstStyle/>
        <a:p>
          <a:endParaRPr lang="zh-TW" altLang="en-US"/>
        </a:p>
      </dgm:t>
    </dgm:pt>
    <dgm:pt modelId="{C907987D-AE89-4A88-A8CE-900134134227}">
      <dgm:prSet/>
      <dgm:spPr>
        <a:blipFill rotWithShape="0">
          <a:blip xmlns:r="http://schemas.openxmlformats.org/officeDocument/2006/relationships" r:embed="rId3"/>
          <a:tile tx="0" ty="0" sx="100000" sy="100000" flip="none" algn="tl"/>
        </a:blipFill>
      </dgm:spPr>
      <dgm:t>
        <a:bodyPr/>
        <a:lstStyle/>
        <a:p>
          <a:pPr rtl="0"/>
          <a:r>
            <a:rPr lang="zh-TW" dirty="0" smtClean="0"/>
            <a:t>清</a:t>
          </a:r>
          <a:endParaRPr lang="zh-TW" dirty="0"/>
        </a:p>
      </dgm:t>
    </dgm:pt>
    <dgm:pt modelId="{4DCE8C12-D5FB-4FD4-9C8B-1DE54616A116}" type="parTrans" cxnId="{01EE1BC3-B178-494D-BE76-CDD5CC05BBBC}">
      <dgm:prSet/>
      <dgm:spPr/>
      <dgm:t>
        <a:bodyPr/>
        <a:lstStyle/>
        <a:p>
          <a:endParaRPr lang="zh-TW" altLang="en-US"/>
        </a:p>
      </dgm:t>
    </dgm:pt>
    <dgm:pt modelId="{3C14C7B0-2F98-42AC-BC7D-E88D57046767}" type="sibTrans" cxnId="{01EE1BC3-B178-494D-BE76-CDD5CC05BBBC}">
      <dgm:prSet/>
      <dgm:spPr/>
      <dgm:t>
        <a:bodyPr/>
        <a:lstStyle/>
        <a:p>
          <a:endParaRPr lang="zh-TW" altLang="en-US"/>
        </a:p>
      </dgm:t>
    </dgm:pt>
    <dgm:pt modelId="{E6E89BB7-0340-4F27-8386-E71942ED021C}">
      <dgm:prSet/>
      <dgm:spPr/>
      <dgm:t>
        <a:bodyPr/>
        <a:lstStyle/>
        <a:p>
          <a:pPr rtl="0"/>
          <a:r>
            <a:rPr lang="zh-TW" dirty="0" smtClean="0"/>
            <a:t>清潔容器</a:t>
          </a:r>
          <a:endParaRPr lang="zh-TW" dirty="0"/>
        </a:p>
      </dgm:t>
    </dgm:pt>
    <dgm:pt modelId="{0F200707-D6BA-4425-9F5A-98FC6DB935D7}" type="parTrans" cxnId="{E15B5BC8-6A29-400C-84F6-51FAC9982D89}">
      <dgm:prSet/>
      <dgm:spPr/>
      <dgm:t>
        <a:bodyPr/>
        <a:lstStyle/>
        <a:p>
          <a:endParaRPr lang="zh-TW" altLang="en-US"/>
        </a:p>
      </dgm:t>
    </dgm:pt>
    <dgm:pt modelId="{B92DD0BE-B631-46CA-AF89-CFBE02D0D8A1}" type="sibTrans" cxnId="{E15B5BC8-6A29-400C-84F6-51FAC9982D89}">
      <dgm:prSet/>
      <dgm:spPr/>
      <dgm:t>
        <a:bodyPr/>
        <a:lstStyle/>
        <a:p>
          <a:endParaRPr lang="zh-TW" altLang="en-US"/>
        </a:p>
      </dgm:t>
    </dgm:pt>
    <dgm:pt modelId="{70008933-66AF-47F4-99DB-540EB04503A1}">
      <dgm:prSet/>
      <dgm:spPr>
        <a:blipFill rotWithShape="0">
          <a:blip xmlns:r="http://schemas.openxmlformats.org/officeDocument/2006/relationships" r:embed="rId4"/>
          <a:tile tx="0" ty="0" sx="100000" sy="100000" flip="none" algn="tl"/>
        </a:blipFill>
      </dgm:spPr>
      <dgm:t>
        <a:bodyPr/>
        <a:lstStyle/>
        <a:p>
          <a:pPr rtl="0"/>
          <a:r>
            <a:rPr lang="zh-TW" dirty="0" smtClean="0"/>
            <a:t>刷</a:t>
          </a:r>
          <a:endParaRPr lang="zh-TW" dirty="0"/>
        </a:p>
      </dgm:t>
    </dgm:pt>
    <dgm:pt modelId="{762F8761-94C2-4C41-B783-DA945B320251}" type="parTrans" cxnId="{46BB4064-4484-425A-BC24-12F10E7CF953}">
      <dgm:prSet/>
      <dgm:spPr/>
      <dgm:t>
        <a:bodyPr/>
        <a:lstStyle/>
        <a:p>
          <a:endParaRPr lang="zh-TW" altLang="en-US"/>
        </a:p>
      </dgm:t>
    </dgm:pt>
    <dgm:pt modelId="{C3495CAB-E4AE-4425-846B-F1C6AC5D7C30}" type="sibTrans" cxnId="{46BB4064-4484-425A-BC24-12F10E7CF953}">
      <dgm:prSet/>
      <dgm:spPr/>
      <dgm:t>
        <a:bodyPr/>
        <a:lstStyle/>
        <a:p>
          <a:endParaRPr lang="zh-TW" altLang="en-US"/>
        </a:p>
      </dgm:t>
    </dgm:pt>
    <dgm:pt modelId="{C584599C-F2A9-4AFD-9E8F-07DB7C4122EC}">
      <dgm:prSet/>
      <dgm:spPr/>
      <dgm:t>
        <a:bodyPr/>
        <a:lstStyle/>
        <a:p>
          <a:pPr rtl="0"/>
          <a:r>
            <a:rPr lang="zh-TW" dirty="0" smtClean="0"/>
            <a:t>刷除蟲卵</a:t>
          </a:r>
          <a:endParaRPr lang="zh-TW" dirty="0"/>
        </a:p>
      </dgm:t>
    </dgm:pt>
    <dgm:pt modelId="{C5145E3D-2EBE-49CD-8599-5D5C3EF96BD4}" type="parTrans" cxnId="{F3CD2253-A543-46D1-BC45-48F7CF3D03B8}">
      <dgm:prSet/>
      <dgm:spPr/>
      <dgm:t>
        <a:bodyPr/>
        <a:lstStyle/>
        <a:p>
          <a:endParaRPr lang="zh-TW" altLang="en-US"/>
        </a:p>
      </dgm:t>
    </dgm:pt>
    <dgm:pt modelId="{7E311578-A4FF-4195-B995-44A357D1DDD4}" type="sibTrans" cxnId="{F3CD2253-A543-46D1-BC45-48F7CF3D03B8}">
      <dgm:prSet/>
      <dgm:spPr/>
      <dgm:t>
        <a:bodyPr/>
        <a:lstStyle/>
        <a:p>
          <a:endParaRPr lang="zh-TW" altLang="en-US"/>
        </a:p>
      </dgm:t>
    </dgm:pt>
    <dgm:pt modelId="{B1E784ED-9242-4F81-B62F-753EEAEF05BF}" type="pres">
      <dgm:prSet presAssocID="{E45A2D66-71D2-421A-A415-6B923DF500C3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BB5F190F-F309-49FF-AB11-9C0FB70C6BBC}" type="pres">
      <dgm:prSet presAssocID="{E45A2D66-71D2-421A-A415-6B923DF500C3}" presName="cycle" presStyleCnt="0"/>
      <dgm:spPr/>
    </dgm:pt>
    <dgm:pt modelId="{7C25A46F-BEA1-4181-88B2-926BF42455C5}" type="pres">
      <dgm:prSet presAssocID="{E45A2D66-71D2-421A-A415-6B923DF500C3}" presName="centerShape" presStyleCnt="0"/>
      <dgm:spPr/>
    </dgm:pt>
    <dgm:pt modelId="{34BCCE5D-B29A-45FC-9AD2-56787AE32B62}" type="pres">
      <dgm:prSet presAssocID="{E45A2D66-71D2-421A-A415-6B923DF500C3}" presName="connSite" presStyleLbl="node1" presStyleIdx="0" presStyleCnt="5"/>
      <dgm:spPr/>
    </dgm:pt>
    <dgm:pt modelId="{21A88F05-6B49-4024-8EA9-B4B2A012BA42}" type="pres">
      <dgm:prSet presAssocID="{E45A2D66-71D2-421A-A415-6B923DF500C3}" presName="visible" presStyleLbl="node1" presStyleIdx="0" presStyleCnt="5" custLinFactNeighborX="-11394" custLinFactNeighborY="-1734"/>
      <dgm:spPr>
        <a:blipFill dpi="0" rotWithShape="1"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64A5B92-9EAE-43CF-B5DE-D68F9224FEA6}" type="pres">
      <dgm:prSet presAssocID="{1F1884D5-BD31-4179-B5A4-FB935D699AF4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C714C07C-2780-48CB-A2EA-9AD2D722934B}" type="pres">
      <dgm:prSet presAssocID="{B8E055D6-79CB-441D-8FA7-25E4E9037D59}" presName="node" presStyleCnt="0"/>
      <dgm:spPr/>
    </dgm:pt>
    <dgm:pt modelId="{53D58679-CEB2-4A60-A0F2-29EE595FDD71}" type="pres">
      <dgm:prSet presAssocID="{B8E055D6-79CB-441D-8FA7-25E4E9037D59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2E768DC-5DE3-418E-8AEE-149088F271E1}" type="pres">
      <dgm:prSet presAssocID="{B8E055D6-79CB-441D-8FA7-25E4E9037D59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CB1BAE5-EE8B-4799-83B8-680E522DB299}" type="pres">
      <dgm:prSet presAssocID="{75E55863-9D61-4EC0-87CD-48FC7216F1C8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DE0E0CDA-2145-4903-B3A2-21C8DDA1749F}" type="pres">
      <dgm:prSet presAssocID="{B54A1B3D-009D-49ED-AFD7-4E42F3D0DA75}" presName="node" presStyleCnt="0"/>
      <dgm:spPr/>
    </dgm:pt>
    <dgm:pt modelId="{E9C9529D-B610-43A8-8798-986763595FFD}" type="pres">
      <dgm:prSet presAssocID="{B54A1B3D-009D-49ED-AFD7-4E42F3D0DA75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4BED809-CABD-4FC1-BB38-B407C167D40F}" type="pres">
      <dgm:prSet presAssocID="{B54A1B3D-009D-49ED-AFD7-4E42F3D0DA75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E2C07B1-A490-4A16-A084-238DB08071E6}" type="pres">
      <dgm:prSet presAssocID="{4DCE8C12-D5FB-4FD4-9C8B-1DE54616A116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0ADC8F60-0460-4C4F-BF2D-3B189EEEDE95}" type="pres">
      <dgm:prSet presAssocID="{C907987D-AE89-4A88-A8CE-900134134227}" presName="node" presStyleCnt="0"/>
      <dgm:spPr/>
    </dgm:pt>
    <dgm:pt modelId="{F33F6ED8-1F3E-4963-A62C-12E35048FDEA}" type="pres">
      <dgm:prSet presAssocID="{C907987D-AE89-4A88-A8CE-900134134227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1A55949-8579-4BF2-8B41-A80551079E43}" type="pres">
      <dgm:prSet presAssocID="{C907987D-AE89-4A88-A8CE-900134134227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697EAC0-A991-40E9-9255-925BDD847EF2}" type="pres">
      <dgm:prSet presAssocID="{762F8761-94C2-4C41-B783-DA945B320251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3C88245C-E20E-4BC5-8EC8-2759435B15C1}" type="pres">
      <dgm:prSet presAssocID="{70008933-66AF-47F4-99DB-540EB04503A1}" presName="node" presStyleCnt="0"/>
      <dgm:spPr/>
    </dgm:pt>
    <dgm:pt modelId="{78D1D4A2-AFEE-41CF-BB42-F5604ABFFC1A}" type="pres">
      <dgm:prSet presAssocID="{70008933-66AF-47F4-99DB-540EB04503A1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8272B67-3CB9-4A7F-81DC-EDFA3B722440}" type="pres">
      <dgm:prSet presAssocID="{70008933-66AF-47F4-99DB-540EB04503A1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1190F2D8-2475-4DB4-8CD5-82D01F37CCE5}" type="presOf" srcId="{54556F3A-2FA1-452C-9B2C-8F68A9421714}" destId="{84BED809-CABD-4FC1-BB38-B407C167D40F}" srcOrd="0" destOrd="0" presId="urn:microsoft.com/office/officeart/2005/8/layout/radial2"/>
    <dgm:cxn modelId="{94E6E9D7-9C24-4AAE-938B-D9F483D74C82}" srcId="{E45A2D66-71D2-421A-A415-6B923DF500C3}" destId="{B54A1B3D-009D-49ED-AFD7-4E42F3D0DA75}" srcOrd="1" destOrd="0" parTransId="{75E55863-9D61-4EC0-87CD-48FC7216F1C8}" sibTransId="{D75F1577-FA83-49CB-9536-86D6F3BDF906}"/>
    <dgm:cxn modelId="{E15B5BC8-6A29-400C-84F6-51FAC9982D89}" srcId="{C907987D-AE89-4A88-A8CE-900134134227}" destId="{E6E89BB7-0340-4F27-8386-E71942ED021C}" srcOrd="0" destOrd="0" parTransId="{0F200707-D6BA-4425-9F5A-98FC6DB935D7}" sibTransId="{B92DD0BE-B631-46CA-AF89-CFBE02D0D8A1}"/>
    <dgm:cxn modelId="{60E28FC3-ABBB-4D89-8DE0-4B27D668E728}" srcId="{B54A1B3D-009D-49ED-AFD7-4E42F3D0DA75}" destId="{54556F3A-2FA1-452C-9B2C-8F68A9421714}" srcOrd="0" destOrd="0" parTransId="{9609C95F-67A9-41C5-9680-CD11ACB845AB}" sibTransId="{9310B44C-F83F-4341-A593-F8204FA4FB4B}"/>
    <dgm:cxn modelId="{90D14F30-83AB-49E4-BA30-C6599DD450F0}" srcId="{E45A2D66-71D2-421A-A415-6B923DF500C3}" destId="{B8E055D6-79CB-441D-8FA7-25E4E9037D59}" srcOrd="0" destOrd="0" parTransId="{1F1884D5-BD31-4179-B5A4-FB935D699AF4}" sibTransId="{2F78C74F-AA4C-41A6-BC05-16A64506EAF2}"/>
    <dgm:cxn modelId="{68D86733-61A6-46F2-A793-169C77BC9021}" type="presOf" srcId="{C584599C-F2A9-4AFD-9E8F-07DB7C4122EC}" destId="{58272B67-3CB9-4A7F-81DC-EDFA3B722440}" srcOrd="0" destOrd="0" presId="urn:microsoft.com/office/officeart/2005/8/layout/radial2"/>
    <dgm:cxn modelId="{1C22237B-593C-456E-948F-51B0944021EB}" type="presOf" srcId="{E45A2D66-71D2-421A-A415-6B923DF500C3}" destId="{B1E784ED-9242-4F81-B62F-753EEAEF05BF}" srcOrd="0" destOrd="0" presId="urn:microsoft.com/office/officeart/2005/8/layout/radial2"/>
    <dgm:cxn modelId="{F3CD2253-A543-46D1-BC45-48F7CF3D03B8}" srcId="{70008933-66AF-47F4-99DB-540EB04503A1}" destId="{C584599C-F2A9-4AFD-9E8F-07DB7C4122EC}" srcOrd="0" destOrd="0" parTransId="{C5145E3D-2EBE-49CD-8599-5D5C3EF96BD4}" sibTransId="{7E311578-A4FF-4195-B995-44A357D1DDD4}"/>
    <dgm:cxn modelId="{949C4391-83EC-405B-90C4-1C140C720A04}" type="presOf" srcId="{762F8761-94C2-4C41-B783-DA945B320251}" destId="{8697EAC0-A991-40E9-9255-925BDD847EF2}" srcOrd="0" destOrd="0" presId="urn:microsoft.com/office/officeart/2005/8/layout/radial2"/>
    <dgm:cxn modelId="{01EE1BC3-B178-494D-BE76-CDD5CC05BBBC}" srcId="{E45A2D66-71D2-421A-A415-6B923DF500C3}" destId="{C907987D-AE89-4A88-A8CE-900134134227}" srcOrd="2" destOrd="0" parTransId="{4DCE8C12-D5FB-4FD4-9C8B-1DE54616A116}" sibTransId="{3C14C7B0-2F98-42AC-BC7D-E88D57046767}"/>
    <dgm:cxn modelId="{1814E5CA-0A6E-4CBF-A9A5-FFC11D76C663}" type="presOf" srcId="{B8E055D6-79CB-441D-8FA7-25E4E9037D59}" destId="{53D58679-CEB2-4A60-A0F2-29EE595FDD71}" srcOrd="0" destOrd="0" presId="urn:microsoft.com/office/officeart/2005/8/layout/radial2"/>
    <dgm:cxn modelId="{217FFD42-96BA-4214-9B41-38EACD82CE2A}" type="presOf" srcId="{70008933-66AF-47F4-99DB-540EB04503A1}" destId="{78D1D4A2-AFEE-41CF-BB42-F5604ABFFC1A}" srcOrd="0" destOrd="0" presId="urn:microsoft.com/office/officeart/2005/8/layout/radial2"/>
    <dgm:cxn modelId="{0D991CD7-3E9A-4584-85A6-2729ED8B56CD}" srcId="{B8E055D6-79CB-441D-8FA7-25E4E9037D59}" destId="{00AA9402-6712-4283-8DBA-C370203C82B4}" srcOrd="0" destOrd="0" parTransId="{FE097321-79E8-443B-B2F6-30D758477426}" sibTransId="{2E212959-46FC-4EA3-A437-1E1242E46C97}"/>
    <dgm:cxn modelId="{98F8355E-3366-4334-A993-126F64DCAE1C}" type="presOf" srcId="{4DCE8C12-D5FB-4FD4-9C8B-1DE54616A116}" destId="{DE2C07B1-A490-4A16-A084-238DB08071E6}" srcOrd="0" destOrd="0" presId="urn:microsoft.com/office/officeart/2005/8/layout/radial2"/>
    <dgm:cxn modelId="{C0179EF0-A993-4B55-9D35-04DF88EC298D}" type="presOf" srcId="{00AA9402-6712-4283-8DBA-C370203C82B4}" destId="{02E768DC-5DE3-418E-8AEE-149088F271E1}" srcOrd="0" destOrd="0" presId="urn:microsoft.com/office/officeart/2005/8/layout/radial2"/>
    <dgm:cxn modelId="{46BB4064-4484-425A-BC24-12F10E7CF953}" srcId="{E45A2D66-71D2-421A-A415-6B923DF500C3}" destId="{70008933-66AF-47F4-99DB-540EB04503A1}" srcOrd="3" destOrd="0" parTransId="{762F8761-94C2-4C41-B783-DA945B320251}" sibTransId="{C3495CAB-E4AE-4425-846B-F1C6AC5D7C30}"/>
    <dgm:cxn modelId="{A32A3D2B-7E34-4FBB-A5B2-4ECF99230A49}" type="presOf" srcId="{E6E89BB7-0340-4F27-8386-E71942ED021C}" destId="{61A55949-8579-4BF2-8B41-A80551079E43}" srcOrd="0" destOrd="0" presId="urn:microsoft.com/office/officeart/2005/8/layout/radial2"/>
    <dgm:cxn modelId="{A1055C45-FC56-4401-9B0C-0CE32F8D8B12}" type="presOf" srcId="{B54A1B3D-009D-49ED-AFD7-4E42F3D0DA75}" destId="{E9C9529D-B610-43A8-8798-986763595FFD}" srcOrd="0" destOrd="0" presId="urn:microsoft.com/office/officeart/2005/8/layout/radial2"/>
    <dgm:cxn modelId="{77591FDF-7533-48F4-A0FC-A4ED2162EE51}" type="presOf" srcId="{C907987D-AE89-4A88-A8CE-900134134227}" destId="{F33F6ED8-1F3E-4963-A62C-12E35048FDEA}" srcOrd="0" destOrd="0" presId="urn:microsoft.com/office/officeart/2005/8/layout/radial2"/>
    <dgm:cxn modelId="{82F089B1-ABEF-4A98-80A0-44703DC8EABD}" type="presOf" srcId="{1F1884D5-BD31-4179-B5A4-FB935D699AF4}" destId="{D64A5B92-9EAE-43CF-B5DE-D68F9224FEA6}" srcOrd="0" destOrd="0" presId="urn:microsoft.com/office/officeart/2005/8/layout/radial2"/>
    <dgm:cxn modelId="{B2DA42A5-86FF-4319-8EF0-DE1659AC0FF6}" type="presOf" srcId="{75E55863-9D61-4EC0-87CD-48FC7216F1C8}" destId="{1CB1BAE5-EE8B-4799-83B8-680E522DB299}" srcOrd="0" destOrd="0" presId="urn:microsoft.com/office/officeart/2005/8/layout/radial2"/>
    <dgm:cxn modelId="{16F88480-3C38-4E8F-8240-C86F755CA43E}" type="presParOf" srcId="{B1E784ED-9242-4F81-B62F-753EEAEF05BF}" destId="{BB5F190F-F309-49FF-AB11-9C0FB70C6BBC}" srcOrd="0" destOrd="0" presId="urn:microsoft.com/office/officeart/2005/8/layout/radial2"/>
    <dgm:cxn modelId="{F4446EC4-A2E8-4A3B-A5A7-DFD369FED79A}" type="presParOf" srcId="{BB5F190F-F309-49FF-AB11-9C0FB70C6BBC}" destId="{7C25A46F-BEA1-4181-88B2-926BF42455C5}" srcOrd="0" destOrd="0" presId="urn:microsoft.com/office/officeart/2005/8/layout/radial2"/>
    <dgm:cxn modelId="{522C3D88-3F1A-410A-B279-8175B55EEFD0}" type="presParOf" srcId="{7C25A46F-BEA1-4181-88B2-926BF42455C5}" destId="{34BCCE5D-B29A-45FC-9AD2-56787AE32B62}" srcOrd="0" destOrd="0" presId="urn:microsoft.com/office/officeart/2005/8/layout/radial2"/>
    <dgm:cxn modelId="{C24481F2-B403-44DE-94EB-974F3963CA4B}" type="presParOf" srcId="{7C25A46F-BEA1-4181-88B2-926BF42455C5}" destId="{21A88F05-6B49-4024-8EA9-B4B2A012BA42}" srcOrd="1" destOrd="0" presId="urn:microsoft.com/office/officeart/2005/8/layout/radial2"/>
    <dgm:cxn modelId="{B5C2F559-AFD3-47A3-B437-3B7CA2946931}" type="presParOf" srcId="{BB5F190F-F309-49FF-AB11-9C0FB70C6BBC}" destId="{D64A5B92-9EAE-43CF-B5DE-D68F9224FEA6}" srcOrd="1" destOrd="0" presId="urn:microsoft.com/office/officeart/2005/8/layout/radial2"/>
    <dgm:cxn modelId="{5A551617-C6B1-4597-8133-12841C34FE44}" type="presParOf" srcId="{BB5F190F-F309-49FF-AB11-9C0FB70C6BBC}" destId="{C714C07C-2780-48CB-A2EA-9AD2D722934B}" srcOrd="2" destOrd="0" presId="urn:microsoft.com/office/officeart/2005/8/layout/radial2"/>
    <dgm:cxn modelId="{26F95978-F345-42A2-AC7E-1C73533E6F04}" type="presParOf" srcId="{C714C07C-2780-48CB-A2EA-9AD2D722934B}" destId="{53D58679-CEB2-4A60-A0F2-29EE595FDD71}" srcOrd="0" destOrd="0" presId="urn:microsoft.com/office/officeart/2005/8/layout/radial2"/>
    <dgm:cxn modelId="{6A432567-060E-4C1E-88C3-C2C52972B568}" type="presParOf" srcId="{C714C07C-2780-48CB-A2EA-9AD2D722934B}" destId="{02E768DC-5DE3-418E-8AEE-149088F271E1}" srcOrd="1" destOrd="0" presId="urn:microsoft.com/office/officeart/2005/8/layout/radial2"/>
    <dgm:cxn modelId="{25F110F6-BAB5-48F7-A756-2178D4ADD4D9}" type="presParOf" srcId="{BB5F190F-F309-49FF-AB11-9C0FB70C6BBC}" destId="{1CB1BAE5-EE8B-4799-83B8-680E522DB299}" srcOrd="3" destOrd="0" presId="urn:microsoft.com/office/officeart/2005/8/layout/radial2"/>
    <dgm:cxn modelId="{51DDEFFF-10EF-4571-983A-829A352F07E4}" type="presParOf" srcId="{BB5F190F-F309-49FF-AB11-9C0FB70C6BBC}" destId="{DE0E0CDA-2145-4903-B3A2-21C8DDA1749F}" srcOrd="4" destOrd="0" presId="urn:microsoft.com/office/officeart/2005/8/layout/radial2"/>
    <dgm:cxn modelId="{E62A9940-AFB1-4A3B-9454-D3196CC31FC3}" type="presParOf" srcId="{DE0E0CDA-2145-4903-B3A2-21C8DDA1749F}" destId="{E9C9529D-B610-43A8-8798-986763595FFD}" srcOrd="0" destOrd="0" presId="urn:microsoft.com/office/officeart/2005/8/layout/radial2"/>
    <dgm:cxn modelId="{58F71D39-2774-42D5-9E23-105935892DFA}" type="presParOf" srcId="{DE0E0CDA-2145-4903-B3A2-21C8DDA1749F}" destId="{84BED809-CABD-4FC1-BB38-B407C167D40F}" srcOrd="1" destOrd="0" presId="urn:microsoft.com/office/officeart/2005/8/layout/radial2"/>
    <dgm:cxn modelId="{02190267-20AB-4F88-AFE0-0AFA94696A74}" type="presParOf" srcId="{BB5F190F-F309-49FF-AB11-9C0FB70C6BBC}" destId="{DE2C07B1-A490-4A16-A084-238DB08071E6}" srcOrd="5" destOrd="0" presId="urn:microsoft.com/office/officeart/2005/8/layout/radial2"/>
    <dgm:cxn modelId="{8ABCE5AA-F722-4282-B228-1D577DDCBC55}" type="presParOf" srcId="{BB5F190F-F309-49FF-AB11-9C0FB70C6BBC}" destId="{0ADC8F60-0460-4C4F-BF2D-3B189EEEDE95}" srcOrd="6" destOrd="0" presId="urn:microsoft.com/office/officeart/2005/8/layout/radial2"/>
    <dgm:cxn modelId="{978A2DE6-95AB-4AE2-A972-CE2DD16F0EAC}" type="presParOf" srcId="{0ADC8F60-0460-4C4F-BF2D-3B189EEEDE95}" destId="{F33F6ED8-1F3E-4963-A62C-12E35048FDEA}" srcOrd="0" destOrd="0" presId="urn:microsoft.com/office/officeart/2005/8/layout/radial2"/>
    <dgm:cxn modelId="{09B941B1-88DC-4269-ABCD-EB6628712CA1}" type="presParOf" srcId="{0ADC8F60-0460-4C4F-BF2D-3B189EEEDE95}" destId="{61A55949-8579-4BF2-8B41-A80551079E43}" srcOrd="1" destOrd="0" presId="urn:microsoft.com/office/officeart/2005/8/layout/radial2"/>
    <dgm:cxn modelId="{492241B0-0FAB-4694-AA08-A874B381D824}" type="presParOf" srcId="{BB5F190F-F309-49FF-AB11-9C0FB70C6BBC}" destId="{8697EAC0-A991-40E9-9255-925BDD847EF2}" srcOrd="7" destOrd="0" presId="urn:microsoft.com/office/officeart/2005/8/layout/radial2"/>
    <dgm:cxn modelId="{7AAAEC14-5BEF-4B60-9FB0-CDF3E2BE5360}" type="presParOf" srcId="{BB5F190F-F309-49FF-AB11-9C0FB70C6BBC}" destId="{3C88245C-E20E-4BC5-8EC8-2759435B15C1}" srcOrd="8" destOrd="0" presId="urn:microsoft.com/office/officeart/2005/8/layout/radial2"/>
    <dgm:cxn modelId="{E8605743-712C-4C63-9CA9-E7CAD803F40A}" type="presParOf" srcId="{3C88245C-E20E-4BC5-8EC8-2759435B15C1}" destId="{78D1D4A2-AFEE-41CF-BB42-F5604ABFFC1A}" srcOrd="0" destOrd="0" presId="urn:microsoft.com/office/officeart/2005/8/layout/radial2"/>
    <dgm:cxn modelId="{2D90E372-7FA1-4F1A-A986-A85E77D6E4A8}" type="presParOf" srcId="{3C88245C-E20E-4BC5-8EC8-2759435B15C1}" destId="{58272B67-3CB9-4A7F-81DC-EDFA3B722440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97EAC0-A991-40E9-9255-925BDD847EF2}">
      <dsp:nvSpPr>
        <dsp:cNvPr id="0" name=""/>
        <dsp:cNvSpPr/>
      </dsp:nvSpPr>
      <dsp:spPr>
        <a:xfrm rot="3683300">
          <a:off x="2220805" y="2885519"/>
          <a:ext cx="759888" cy="39550"/>
        </a:xfrm>
        <a:custGeom>
          <a:avLst/>
          <a:gdLst/>
          <a:ahLst/>
          <a:cxnLst/>
          <a:rect l="0" t="0" r="0" b="0"/>
          <a:pathLst>
            <a:path>
              <a:moveTo>
                <a:pt x="0" y="19775"/>
              </a:moveTo>
              <a:lnTo>
                <a:pt x="759888" y="1977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2C07B1-A490-4A16-A084-238DB08071E6}">
      <dsp:nvSpPr>
        <dsp:cNvPr id="0" name=""/>
        <dsp:cNvSpPr/>
      </dsp:nvSpPr>
      <dsp:spPr>
        <a:xfrm rot="1312707">
          <a:off x="2638978" y="2337467"/>
          <a:ext cx="542714" cy="39550"/>
        </a:xfrm>
        <a:custGeom>
          <a:avLst/>
          <a:gdLst/>
          <a:ahLst/>
          <a:cxnLst/>
          <a:rect l="0" t="0" r="0" b="0"/>
          <a:pathLst>
            <a:path>
              <a:moveTo>
                <a:pt x="0" y="19775"/>
              </a:moveTo>
              <a:lnTo>
                <a:pt x="542714" y="1977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B1BAE5-EE8B-4799-83B8-680E522DB299}">
      <dsp:nvSpPr>
        <dsp:cNvPr id="0" name=""/>
        <dsp:cNvSpPr/>
      </dsp:nvSpPr>
      <dsp:spPr>
        <a:xfrm rot="20287293">
          <a:off x="2638978" y="1711656"/>
          <a:ext cx="542714" cy="39550"/>
        </a:xfrm>
        <a:custGeom>
          <a:avLst/>
          <a:gdLst/>
          <a:ahLst/>
          <a:cxnLst/>
          <a:rect l="0" t="0" r="0" b="0"/>
          <a:pathLst>
            <a:path>
              <a:moveTo>
                <a:pt x="0" y="19775"/>
              </a:moveTo>
              <a:lnTo>
                <a:pt x="542714" y="1977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4A5B92-9EAE-43CF-B5DE-D68F9224FEA6}">
      <dsp:nvSpPr>
        <dsp:cNvPr id="0" name=""/>
        <dsp:cNvSpPr/>
      </dsp:nvSpPr>
      <dsp:spPr>
        <a:xfrm rot="17916700">
          <a:off x="2220805" y="1163604"/>
          <a:ext cx="759888" cy="39550"/>
        </a:xfrm>
        <a:custGeom>
          <a:avLst/>
          <a:gdLst/>
          <a:ahLst/>
          <a:cxnLst/>
          <a:rect l="0" t="0" r="0" b="0"/>
          <a:pathLst>
            <a:path>
              <a:moveTo>
                <a:pt x="0" y="19775"/>
              </a:moveTo>
              <a:lnTo>
                <a:pt x="759888" y="1977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A88F05-6B49-4024-8EA9-B4B2A012BA42}">
      <dsp:nvSpPr>
        <dsp:cNvPr id="0" name=""/>
        <dsp:cNvSpPr/>
      </dsp:nvSpPr>
      <dsp:spPr>
        <a:xfrm>
          <a:off x="1205975" y="1264765"/>
          <a:ext cx="1506884" cy="1506884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D58679-CEB2-4A60-A0F2-29EE595FDD71}">
      <dsp:nvSpPr>
        <dsp:cNvPr id="0" name=""/>
        <dsp:cNvSpPr/>
      </dsp:nvSpPr>
      <dsp:spPr>
        <a:xfrm>
          <a:off x="2547108" y="905"/>
          <a:ext cx="904130" cy="904130"/>
        </a:xfrm>
        <a:prstGeom prst="ellipse">
          <a:avLst/>
        </a:prstGeom>
        <a:blipFill rotWithShape="0">
          <a:blip xmlns:r="http://schemas.openxmlformats.org/officeDocument/2006/relationships" r:embed="rId2"/>
          <a:tile tx="0" ty="0" sx="100000" sy="100000" flip="none" algn="tl"/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800" kern="1200" dirty="0" smtClean="0"/>
            <a:t>巡</a:t>
          </a:r>
          <a:endParaRPr lang="zh-TW" sz="3800" kern="1200" dirty="0"/>
        </a:p>
      </dsp:txBody>
      <dsp:txXfrm>
        <a:off x="2679515" y="133312"/>
        <a:ext cx="639316" cy="639316"/>
      </dsp:txXfrm>
    </dsp:sp>
    <dsp:sp modelId="{02E768DC-5DE3-418E-8AEE-149088F271E1}">
      <dsp:nvSpPr>
        <dsp:cNvPr id="0" name=""/>
        <dsp:cNvSpPr/>
      </dsp:nvSpPr>
      <dsp:spPr>
        <a:xfrm>
          <a:off x="3541652" y="905"/>
          <a:ext cx="1356196" cy="9041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/>
            <a:t>巡檢容器</a:t>
          </a:r>
          <a:endParaRPr lang="zh-TW" sz="2900" kern="1200" dirty="0"/>
        </a:p>
      </dsp:txBody>
      <dsp:txXfrm>
        <a:off x="3541652" y="905"/>
        <a:ext cx="1356196" cy="904130"/>
      </dsp:txXfrm>
    </dsp:sp>
    <dsp:sp modelId="{E9C9529D-B610-43A8-8798-986763595FFD}">
      <dsp:nvSpPr>
        <dsp:cNvPr id="0" name=""/>
        <dsp:cNvSpPr/>
      </dsp:nvSpPr>
      <dsp:spPr>
        <a:xfrm>
          <a:off x="3129589" y="1009791"/>
          <a:ext cx="904130" cy="904130"/>
        </a:xfrm>
        <a:prstGeom prst="ellipse">
          <a:avLst/>
        </a:prstGeom>
        <a:blipFill rotWithShape="0">
          <a:blip xmlns:r="http://schemas.openxmlformats.org/officeDocument/2006/relationships" r:embed="rId3"/>
          <a:tile tx="0" ty="0" sx="100000" sy="100000" flip="none" algn="tl"/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800" kern="1200" dirty="0" smtClean="0"/>
            <a:t>倒</a:t>
          </a:r>
          <a:endParaRPr lang="zh-TW" sz="3800" kern="1200" dirty="0"/>
        </a:p>
      </dsp:txBody>
      <dsp:txXfrm>
        <a:off x="3261996" y="1142198"/>
        <a:ext cx="639316" cy="639316"/>
      </dsp:txXfrm>
    </dsp:sp>
    <dsp:sp modelId="{84BED809-CABD-4FC1-BB38-B407C167D40F}">
      <dsp:nvSpPr>
        <dsp:cNvPr id="0" name=""/>
        <dsp:cNvSpPr/>
      </dsp:nvSpPr>
      <dsp:spPr>
        <a:xfrm>
          <a:off x="4124133" y="1009791"/>
          <a:ext cx="1356196" cy="9041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/>
            <a:t>倒掉積水</a:t>
          </a:r>
          <a:endParaRPr lang="zh-TW" sz="2900" kern="1200" dirty="0"/>
        </a:p>
      </dsp:txBody>
      <dsp:txXfrm>
        <a:off x="4124133" y="1009791"/>
        <a:ext cx="1356196" cy="904130"/>
      </dsp:txXfrm>
    </dsp:sp>
    <dsp:sp modelId="{F33F6ED8-1F3E-4963-A62C-12E35048FDEA}">
      <dsp:nvSpPr>
        <dsp:cNvPr id="0" name=""/>
        <dsp:cNvSpPr/>
      </dsp:nvSpPr>
      <dsp:spPr>
        <a:xfrm>
          <a:off x="3129589" y="2174752"/>
          <a:ext cx="904130" cy="904130"/>
        </a:xfrm>
        <a:prstGeom prst="ellipse">
          <a:avLst/>
        </a:prstGeom>
        <a:blipFill rotWithShape="0">
          <a:blip xmlns:r="http://schemas.openxmlformats.org/officeDocument/2006/relationships" r:embed="rId4"/>
          <a:tile tx="0" ty="0" sx="100000" sy="100000" flip="none" algn="tl"/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800" kern="1200" dirty="0" smtClean="0"/>
            <a:t>清</a:t>
          </a:r>
          <a:endParaRPr lang="zh-TW" sz="3800" kern="1200" dirty="0"/>
        </a:p>
      </dsp:txBody>
      <dsp:txXfrm>
        <a:off x="3261996" y="2307159"/>
        <a:ext cx="639316" cy="639316"/>
      </dsp:txXfrm>
    </dsp:sp>
    <dsp:sp modelId="{61A55949-8579-4BF2-8B41-A80551079E43}">
      <dsp:nvSpPr>
        <dsp:cNvPr id="0" name=""/>
        <dsp:cNvSpPr/>
      </dsp:nvSpPr>
      <dsp:spPr>
        <a:xfrm>
          <a:off x="4124133" y="2174752"/>
          <a:ext cx="1356196" cy="9041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/>
            <a:t>清潔容器</a:t>
          </a:r>
          <a:endParaRPr lang="zh-TW" sz="2900" kern="1200" dirty="0"/>
        </a:p>
      </dsp:txBody>
      <dsp:txXfrm>
        <a:off x="4124133" y="2174752"/>
        <a:ext cx="1356196" cy="904130"/>
      </dsp:txXfrm>
    </dsp:sp>
    <dsp:sp modelId="{78D1D4A2-AFEE-41CF-BB42-F5604ABFFC1A}">
      <dsp:nvSpPr>
        <dsp:cNvPr id="0" name=""/>
        <dsp:cNvSpPr/>
      </dsp:nvSpPr>
      <dsp:spPr>
        <a:xfrm>
          <a:off x="2547108" y="3183638"/>
          <a:ext cx="904130" cy="904130"/>
        </a:xfrm>
        <a:prstGeom prst="ellipse">
          <a:avLst/>
        </a:prstGeom>
        <a:blipFill rotWithShape="0">
          <a:blip xmlns:r="http://schemas.openxmlformats.org/officeDocument/2006/relationships" r:embed="rId5"/>
          <a:tile tx="0" ty="0" sx="100000" sy="100000" flip="none" algn="tl"/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800" kern="1200" dirty="0" smtClean="0"/>
            <a:t>刷</a:t>
          </a:r>
          <a:endParaRPr lang="zh-TW" sz="3800" kern="1200" dirty="0"/>
        </a:p>
      </dsp:txBody>
      <dsp:txXfrm>
        <a:off x="2679515" y="3316045"/>
        <a:ext cx="639316" cy="639316"/>
      </dsp:txXfrm>
    </dsp:sp>
    <dsp:sp modelId="{58272B67-3CB9-4A7F-81DC-EDFA3B722440}">
      <dsp:nvSpPr>
        <dsp:cNvPr id="0" name=""/>
        <dsp:cNvSpPr/>
      </dsp:nvSpPr>
      <dsp:spPr>
        <a:xfrm>
          <a:off x="3541652" y="3183638"/>
          <a:ext cx="1356196" cy="9041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/>
            <a:t>刷除蟲卵</a:t>
          </a:r>
          <a:endParaRPr lang="zh-TW" sz="2900" kern="1200" dirty="0"/>
        </a:p>
      </dsp:txBody>
      <dsp:txXfrm>
        <a:off x="3541652" y="3183638"/>
        <a:ext cx="1356196" cy="9041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658456" y="530264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948176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724485" y="2726018"/>
            <a:ext cx="3752678" cy="3566160"/>
          </a:xfrm>
          <a:prstGeom prst="noSmoking">
            <a:avLst>
              <a:gd name="adj" fmla="val 5158"/>
            </a:avLst>
          </a:prstGeom>
          <a:blipFill>
            <a:blip r:embed="rId3"/>
            <a:tile tx="0" ty="0" sx="100000" sy="100000" flip="none" algn="tl"/>
          </a:blip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32" b="100000" l="397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57469" flipH="1">
            <a:off x="2631356" y="4043563"/>
            <a:ext cx="2053236" cy="1698546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3632" b="100000" l="397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7019" y="2831758"/>
            <a:ext cx="1461100" cy="120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solidFill>
                  <a:srgbClr val="FF99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solidFill>
                  <a:srgbClr val="FF99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solidFill>
                  <a:srgbClr val="FF99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登革熱！要防治登革熱，讓我們從杜絕孳生源、消滅病媒蚊開始吧！</a:t>
            </a:r>
            <a:endParaRPr lang="zh-TW" altLang="en-US" sz="3000" dirty="0">
              <a:solidFill>
                <a:srgbClr val="FF99CC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868609" y="391563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gradFill flip="none" rotWithShape="1">
                  <a:gsLst>
                    <a:gs pos="0">
                      <a:srgbClr val="FF0066">
                        <a:tint val="66000"/>
                        <a:satMod val="160000"/>
                      </a:srgbClr>
                    </a:gs>
                    <a:gs pos="50000">
                      <a:srgbClr val="FF0066">
                        <a:tint val="44500"/>
                        <a:satMod val="160000"/>
                      </a:srgbClr>
                    </a:gs>
                    <a:gs pos="100000">
                      <a:srgbClr val="FF0066">
                        <a:tint val="23500"/>
                        <a:satMod val="160000"/>
                      </a:srgbClr>
                    </a:gs>
                  </a:gsLst>
                  <a:lin ang="5400000" scaled="1"/>
                  <a:tileRect/>
                </a:gra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gradFill flip="none" rotWithShape="1">
                <a:gsLst>
                  <a:gs pos="0">
                    <a:srgbClr val="FF0066">
                      <a:tint val="66000"/>
                      <a:satMod val="160000"/>
                    </a:srgbClr>
                  </a:gs>
                  <a:gs pos="50000">
                    <a:srgbClr val="FF0066">
                      <a:tint val="44500"/>
                      <a:satMod val="160000"/>
                    </a:srgbClr>
                  </a:gs>
                  <a:gs pos="100000">
                    <a:srgbClr val="FF0066">
                      <a:tint val="23500"/>
                      <a:satMod val="160000"/>
                    </a:srgbClr>
                  </a:gs>
                </a:gsLst>
                <a:lin ang="5400000" scaled="1"/>
                <a:tileRect/>
              </a:gra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4180195215"/>
              </p:ext>
            </p:extLst>
          </p:nvPr>
        </p:nvGraphicFramePr>
        <p:xfrm>
          <a:off x="1698171" y="1645919"/>
          <a:ext cx="6858000" cy="40886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向右箭號 4">
            <a:hlinkClick r:id="rId8"/>
          </p:cNvPr>
          <p:cNvSpPr/>
          <p:nvPr/>
        </p:nvSpPr>
        <p:spPr>
          <a:xfrm>
            <a:off x="6335485" y="4811586"/>
            <a:ext cx="2220686" cy="1254034"/>
          </a:xfrm>
          <a:prstGeom prst="rightArrow">
            <a:avLst/>
          </a:prstGeom>
          <a:gradFill flip="none" rotWithShape="1">
            <a:gsLst>
              <a:gs pos="0">
                <a:srgbClr val="FF0066">
                  <a:tint val="66000"/>
                  <a:satMod val="160000"/>
                </a:srgbClr>
              </a:gs>
              <a:gs pos="50000">
                <a:srgbClr val="FF0066">
                  <a:tint val="44500"/>
                  <a:satMod val="160000"/>
                </a:srgbClr>
              </a:gs>
              <a:gs pos="100000">
                <a:srgbClr val="FF0066">
                  <a:tint val="23500"/>
                  <a:satMod val="160000"/>
                </a:srgbClr>
              </a:gs>
            </a:gsLst>
            <a:lin ang="8100000" scaled="1"/>
            <a:tileRect/>
          </a:gradFill>
          <a:ln>
            <a:solidFill>
              <a:srgbClr val="FFCCFF"/>
            </a:solidFill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effectLst>
                  <a:reflection blurRad="6350" stA="50000" endA="300" endPos="50000" dist="60007" dir="5400000" sy="-100000" algn="bl" rotWithShape="0"/>
                </a:effectLst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655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0" baseType="lpstr"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41</cp:revision>
  <dcterms:created xsi:type="dcterms:W3CDTF">2017-11-07T04:44:24Z</dcterms:created>
  <dcterms:modified xsi:type="dcterms:W3CDTF">2019-10-21T03:57:57Z</dcterms:modified>
</cp:coreProperties>
</file>