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66FFFF"/>
    <a:srgbClr val="3399FF"/>
    <a:srgbClr val="9999FF"/>
    <a:srgbClr val="FF6699"/>
    <a:srgbClr val="FFCCFF"/>
    <a:srgbClr val="B3E2EB"/>
    <a:srgbClr val="E50152"/>
    <a:srgbClr val="FF33C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D2968B-99EF-4FAB-8064-0C74D35CDB97}" type="doc">
      <dgm:prSet loTypeId="urn:microsoft.com/office/officeart/2005/8/layout/radial2" loCatId="relationship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zh-TW" altLang="en-US"/>
        </a:p>
      </dgm:t>
    </dgm:pt>
    <dgm:pt modelId="{5A5968F6-CF81-4E0B-9584-757B97E4EF7B}">
      <dgm:prSet/>
      <dgm:spPr>
        <a:solidFill>
          <a:srgbClr val="B3E2EB"/>
        </a:solidFill>
      </dgm:spPr>
      <dgm:t>
        <a:bodyPr/>
        <a:lstStyle/>
        <a:p>
          <a:pPr rtl="0"/>
          <a:r>
            <a:rPr lang="zh-TW" dirty="0" smtClean="0">
              <a:solidFill>
                <a:srgbClr val="66FF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solidFill>
              <a:srgbClr val="66FF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89A0E7A-B6B6-4DBE-BF6A-4462F0FC65E0}" type="parTrans" cxnId="{F63A6EA5-1B56-41E9-B0F4-E7BD3D89ED1D}">
      <dgm:prSet/>
      <dgm:spPr>
        <a:ln>
          <a:solidFill>
            <a:srgbClr val="B3E2EB"/>
          </a:solidFill>
        </a:ln>
      </dgm:spPr>
      <dgm:t>
        <a:bodyPr/>
        <a:lstStyle/>
        <a:p>
          <a:endParaRPr lang="zh-TW" altLang="en-US"/>
        </a:p>
      </dgm:t>
    </dgm:pt>
    <dgm:pt modelId="{8AD1AB66-8FF2-46C1-9D48-43158718C6BF}" type="sibTrans" cxnId="{F63A6EA5-1B56-41E9-B0F4-E7BD3D89ED1D}">
      <dgm:prSet/>
      <dgm:spPr/>
      <dgm:t>
        <a:bodyPr/>
        <a:lstStyle/>
        <a:p>
          <a:endParaRPr lang="zh-TW" altLang="en-US"/>
        </a:p>
      </dgm:t>
    </dgm:pt>
    <dgm:pt modelId="{E204C154-F98B-42BD-8669-56DF2868E01B}">
      <dgm:prSet/>
      <dgm:spPr/>
      <dgm:t>
        <a:bodyPr/>
        <a:lstStyle/>
        <a:p>
          <a:pPr rtl="0"/>
          <a:r>
            <a:rPr lang="zh-TW" dirty="0" smtClean="0">
              <a:solidFill>
                <a:srgbClr val="33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solidFill>
              <a:srgbClr val="3399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84BE325B-BFF8-487D-83E7-BDE0DBE7C676}" type="parTrans" cxnId="{C02971BA-6C67-4745-807F-0DEDD0CBA040}">
      <dgm:prSet/>
      <dgm:spPr/>
      <dgm:t>
        <a:bodyPr/>
        <a:lstStyle/>
        <a:p>
          <a:endParaRPr lang="zh-TW" altLang="en-US"/>
        </a:p>
      </dgm:t>
    </dgm:pt>
    <dgm:pt modelId="{B0BBD415-8150-4EEF-B781-49E30278F388}" type="sibTrans" cxnId="{C02971BA-6C67-4745-807F-0DEDD0CBA040}">
      <dgm:prSet/>
      <dgm:spPr/>
      <dgm:t>
        <a:bodyPr/>
        <a:lstStyle/>
        <a:p>
          <a:endParaRPr lang="zh-TW" altLang="en-US"/>
        </a:p>
      </dgm:t>
    </dgm:pt>
    <dgm:pt modelId="{1569528C-526A-434A-B952-1A305EBB693E}">
      <dgm:prSet/>
      <dgm:spPr>
        <a:solidFill>
          <a:srgbClr val="B3E2EB"/>
        </a:solidFill>
      </dgm:spPr>
      <dgm:t>
        <a:bodyPr/>
        <a:lstStyle/>
        <a:p>
          <a:pPr rtl="0"/>
          <a:r>
            <a:rPr lang="zh-TW" dirty="0" smtClean="0">
              <a:solidFill>
                <a:srgbClr val="66FF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solidFill>
              <a:srgbClr val="66FF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708CA1C-E2A3-41BE-AA7C-C8B603513F21}" type="parTrans" cxnId="{01A9B4F9-2B37-4489-B27C-96F4D14937FC}">
      <dgm:prSet/>
      <dgm:spPr>
        <a:ln>
          <a:solidFill>
            <a:srgbClr val="B3E2EB"/>
          </a:solidFill>
        </a:ln>
      </dgm:spPr>
      <dgm:t>
        <a:bodyPr/>
        <a:lstStyle/>
        <a:p>
          <a:endParaRPr lang="zh-TW" altLang="en-US"/>
        </a:p>
      </dgm:t>
    </dgm:pt>
    <dgm:pt modelId="{F69F74F0-B455-490D-8216-941DB5E24866}" type="sibTrans" cxnId="{01A9B4F9-2B37-4489-B27C-96F4D14937FC}">
      <dgm:prSet/>
      <dgm:spPr/>
      <dgm:t>
        <a:bodyPr/>
        <a:lstStyle/>
        <a:p>
          <a:endParaRPr lang="zh-TW" altLang="en-US"/>
        </a:p>
      </dgm:t>
    </dgm:pt>
    <dgm:pt modelId="{B50F3F5F-F299-44CB-B65A-50AF8C7ED0C4}">
      <dgm:prSet/>
      <dgm:spPr/>
      <dgm:t>
        <a:bodyPr/>
        <a:lstStyle/>
        <a:p>
          <a:pPr rtl="0"/>
          <a:r>
            <a:rPr lang="zh-TW" dirty="0" smtClean="0">
              <a:solidFill>
                <a:srgbClr val="33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solidFill>
              <a:srgbClr val="3399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86D4F8B-E536-4946-8A20-FF46352B7CEC}" type="parTrans" cxnId="{135C1C19-A74A-446D-9AF4-5D0333009FC8}">
      <dgm:prSet/>
      <dgm:spPr/>
      <dgm:t>
        <a:bodyPr/>
        <a:lstStyle/>
        <a:p>
          <a:endParaRPr lang="zh-TW" altLang="en-US"/>
        </a:p>
      </dgm:t>
    </dgm:pt>
    <dgm:pt modelId="{63C3E7E0-3D2E-449D-9B6D-6ECAA731EBDA}" type="sibTrans" cxnId="{135C1C19-A74A-446D-9AF4-5D0333009FC8}">
      <dgm:prSet/>
      <dgm:spPr/>
      <dgm:t>
        <a:bodyPr/>
        <a:lstStyle/>
        <a:p>
          <a:endParaRPr lang="zh-TW" altLang="en-US"/>
        </a:p>
      </dgm:t>
    </dgm:pt>
    <dgm:pt modelId="{399B6C4E-667D-47AC-AAE1-0FA60704C61C}">
      <dgm:prSet/>
      <dgm:spPr>
        <a:solidFill>
          <a:srgbClr val="B3E2EB"/>
        </a:solidFill>
      </dgm:spPr>
      <dgm:t>
        <a:bodyPr/>
        <a:lstStyle/>
        <a:p>
          <a:pPr rtl="0"/>
          <a:r>
            <a:rPr lang="zh-TW" dirty="0" smtClean="0">
              <a:solidFill>
                <a:srgbClr val="66FF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solidFill>
              <a:srgbClr val="66FF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83A985B1-DD20-431B-B8FD-75DB135EF348}" type="parTrans" cxnId="{CCA022F3-C4A0-42FC-8E33-ED1589673A79}">
      <dgm:prSet/>
      <dgm:spPr>
        <a:ln>
          <a:solidFill>
            <a:srgbClr val="B3E2EB"/>
          </a:solidFill>
        </a:ln>
      </dgm:spPr>
      <dgm:t>
        <a:bodyPr/>
        <a:lstStyle/>
        <a:p>
          <a:endParaRPr lang="zh-TW" altLang="en-US"/>
        </a:p>
      </dgm:t>
    </dgm:pt>
    <dgm:pt modelId="{323465F4-1BF5-4FF7-B768-662E0FC0DB4F}" type="sibTrans" cxnId="{CCA022F3-C4A0-42FC-8E33-ED1589673A79}">
      <dgm:prSet/>
      <dgm:spPr/>
      <dgm:t>
        <a:bodyPr/>
        <a:lstStyle/>
        <a:p>
          <a:endParaRPr lang="zh-TW" altLang="en-US"/>
        </a:p>
      </dgm:t>
    </dgm:pt>
    <dgm:pt modelId="{A4917180-04DD-4BA2-BA9C-C46780791A7C}">
      <dgm:prSet/>
      <dgm:spPr/>
      <dgm:t>
        <a:bodyPr/>
        <a:lstStyle/>
        <a:p>
          <a:pPr rtl="0"/>
          <a:r>
            <a:rPr lang="zh-TW" dirty="0" smtClean="0">
              <a:solidFill>
                <a:srgbClr val="33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solidFill>
              <a:srgbClr val="3399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66BBCF7D-BA43-4D7C-911C-A1ECAD7F06BD}" type="parTrans" cxnId="{96EBB5A9-F124-470D-BA0D-F6DD9576924B}">
      <dgm:prSet/>
      <dgm:spPr/>
      <dgm:t>
        <a:bodyPr/>
        <a:lstStyle/>
        <a:p>
          <a:endParaRPr lang="zh-TW" altLang="en-US"/>
        </a:p>
      </dgm:t>
    </dgm:pt>
    <dgm:pt modelId="{F77989F3-F4CF-4D5C-8182-4A351E99A1E6}" type="sibTrans" cxnId="{96EBB5A9-F124-470D-BA0D-F6DD9576924B}">
      <dgm:prSet/>
      <dgm:spPr/>
      <dgm:t>
        <a:bodyPr/>
        <a:lstStyle/>
        <a:p>
          <a:endParaRPr lang="zh-TW" altLang="en-US"/>
        </a:p>
      </dgm:t>
    </dgm:pt>
    <dgm:pt modelId="{2BDDFD42-4665-4113-9C58-A3ED5410FD7D}">
      <dgm:prSet/>
      <dgm:spPr>
        <a:solidFill>
          <a:srgbClr val="B3E2EB"/>
        </a:solidFill>
      </dgm:spPr>
      <dgm:t>
        <a:bodyPr/>
        <a:lstStyle/>
        <a:p>
          <a:pPr rtl="0"/>
          <a:r>
            <a:rPr lang="zh-TW" dirty="0" smtClean="0">
              <a:solidFill>
                <a:srgbClr val="66FF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dirty="0">
            <a:solidFill>
              <a:srgbClr val="66FF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007583D0-EC71-4EF9-903E-016BA60E3A86}" type="parTrans" cxnId="{EAC2D488-48D1-4B6C-802C-DCEDDF975789}">
      <dgm:prSet/>
      <dgm:spPr>
        <a:ln>
          <a:solidFill>
            <a:srgbClr val="B3E2EB"/>
          </a:solidFill>
        </a:ln>
      </dgm:spPr>
      <dgm:t>
        <a:bodyPr/>
        <a:lstStyle/>
        <a:p>
          <a:endParaRPr lang="zh-TW" altLang="en-US"/>
        </a:p>
      </dgm:t>
    </dgm:pt>
    <dgm:pt modelId="{9E92EBCA-82EF-4F72-AC4D-2CC4F3282EA4}" type="sibTrans" cxnId="{EAC2D488-48D1-4B6C-802C-DCEDDF975789}">
      <dgm:prSet/>
      <dgm:spPr/>
      <dgm:t>
        <a:bodyPr/>
        <a:lstStyle/>
        <a:p>
          <a:endParaRPr lang="zh-TW" altLang="en-US"/>
        </a:p>
      </dgm:t>
    </dgm:pt>
    <dgm:pt modelId="{6A6CCE39-21A1-445A-B6C0-8B5C66D5A9F2}">
      <dgm:prSet/>
      <dgm:spPr/>
      <dgm:t>
        <a:bodyPr/>
        <a:lstStyle/>
        <a:p>
          <a:pPr rtl="0"/>
          <a:r>
            <a:rPr lang="zh-TW" dirty="0" smtClean="0">
              <a:solidFill>
                <a:srgbClr val="33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solidFill>
              <a:srgbClr val="3399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D2F61D3-18DE-4DB5-8012-94200341ACF1}" type="parTrans" cxnId="{11BF21C1-7A84-4EDD-8E89-3E2A41D4B4BF}">
      <dgm:prSet/>
      <dgm:spPr/>
      <dgm:t>
        <a:bodyPr/>
        <a:lstStyle/>
        <a:p>
          <a:endParaRPr lang="zh-TW" altLang="en-US"/>
        </a:p>
      </dgm:t>
    </dgm:pt>
    <dgm:pt modelId="{01C20538-E7EA-4F38-9D93-127BCF03D454}" type="sibTrans" cxnId="{11BF21C1-7A84-4EDD-8E89-3E2A41D4B4BF}">
      <dgm:prSet/>
      <dgm:spPr/>
      <dgm:t>
        <a:bodyPr/>
        <a:lstStyle/>
        <a:p>
          <a:endParaRPr lang="zh-TW" altLang="en-US"/>
        </a:p>
      </dgm:t>
    </dgm:pt>
    <dgm:pt modelId="{37216CFF-23FA-49DD-8F00-A53BAC2382FB}" type="pres">
      <dgm:prSet presAssocID="{6BD2968B-99EF-4FAB-8064-0C74D35CDB9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37E7088-1943-4390-AE41-42C44412768D}" type="pres">
      <dgm:prSet presAssocID="{6BD2968B-99EF-4FAB-8064-0C74D35CDB97}" presName="cycle" presStyleCnt="0"/>
      <dgm:spPr/>
    </dgm:pt>
    <dgm:pt modelId="{B3B6C3A8-9558-4416-B3A8-C1D0A4BAA5BA}" type="pres">
      <dgm:prSet presAssocID="{6BD2968B-99EF-4FAB-8064-0C74D35CDB97}" presName="centerShape" presStyleCnt="0"/>
      <dgm:spPr/>
    </dgm:pt>
    <dgm:pt modelId="{EA5D88FC-74BE-4234-9267-21DAB43FFD75}" type="pres">
      <dgm:prSet presAssocID="{6BD2968B-99EF-4FAB-8064-0C74D35CDB97}" presName="connSite" presStyleLbl="node1" presStyleIdx="0" presStyleCnt="5"/>
      <dgm:spPr/>
    </dgm:pt>
    <dgm:pt modelId="{C9546787-BBD0-4995-BF90-E5B2F46C55BD}" type="pres">
      <dgm:prSet presAssocID="{6BD2968B-99EF-4FAB-8064-0C74D35CDB97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570D060-544B-4F16-9255-C66647C49584}" type="pres">
      <dgm:prSet presAssocID="{289A0E7A-B6B6-4DBE-BF6A-4462F0FC65E0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E60F6366-45C3-484A-9232-BB41B0EF4B87}" type="pres">
      <dgm:prSet presAssocID="{5A5968F6-CF81-4E0B-9584-757B97E4EF7B}" presName="node" presStyleCnt="0"/>
      <dgm:spPr/>
    </dgm:pt>
    <dgm:pt modelId="{1318FC45-D89E-4420-A86D-3CF42DB398B1}" type="pres">
      <dgm:prSet presAssocID="{5A5968F6-CF81-4E0B-9584-757B97E4EF7B}" presName="parentNode" presStyleLbl="node1" presStyleIdx="1" presStyleCnt="5" custLinFactNeighborX="10432" custLinFactNeighborY="6320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1CD3467-8036-469A-93C5-D97E2BC73F96}" type="pres">
      <dgm:prSet presAssocID="{5A5968F6-CF81-4E0B-9584-757B97E4EF7B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C83B522-F99C-4436-9298-EAD55E7AD292}" type="pres">
      <dgm:prSet presAssocID="{A708CA1C-E2A3-41BE-AA7C-C8B603513F21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890396BC-437B-4C89-A0E1-C9842179CF61}" type="pres">
      <dgm:prSet presAssocID="{1569528C-526A-434A-B952-1A305EBB693E}" presName="node" presStyleCnt="0"/>
      <dgm:spPr/>
    </dgm:pt>
    <dgm:pt modelId="{F5DC00B9-2497-42AD-A609-0354B2FA8BB3}" type="pres">
      <dgm:prSet presAssocID="{1569528C-526A-434A-B952-1A305EBB693E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17199F5-A896-4EF5-AF72-F007C00F5A6A}" type="pres">
      <dgm:prSet presAssocID="{1569528C-526A-434A-B952-1A305EBB693E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101BBEF-79B9-4C12-95C2-086B2644DDF6}" type="pres">
      <dgm:prSet presAssocID="{83A985B1-DD20-431B-B8FD-75DB135EF348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DD5B66AE-D7E8-45D4-9E21-41E9EF3A4026}" type="pres">
      <dgm:prSet presAssocID="{399B6C4E-667D-47AC-AAE1-0FA60704C61C}" presName="node" presStyleCnt="0"/>
      <dgm:spPr/>
    </dgm:pt>
    <dgm:pt modelId="{26692BEF-2A62-47E3-9E0B-0443F8F0FC28}" type="pres">
      <dgm:prSet presAssocID="{399B6C4E-667D-47AC-AAE1-0FA60704C61C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8E67FC8-FAFD-4A71-8B7F-7CA2130CE27F}" type="pres">
      <dgm:prSet presAssocID="{399B6C4E-667D-47AC-AAE1-0FA60704C61C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17DBA0E-E78D-4224-A3DA-2D3662875262}" type="pres">
      <dgm:prSet presAssocID="{007583D0-EC71-4EF9-903E-016BA60E3A86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D18738AD-0CBF-49B2-8D22-71A25E2EFE7E}" type="pres">
      <dgm:prSet presAssocID="{2BDDFD42-4665-4113-9C58-A3ED5410FD7D}" presName="node" presStyleCnt="0"/>
      <dgm:spPr/>
    </dgm:pt>
    <dgm:pt modelId="{BEAD3D95-BA8B-482F-9BA3-8123DB3FE029}" type="pres">
      <dgm:prSet presAssocID="{2BDDFD42-4665-4113-9C58-A3ED5410FD7D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2EA02C9-9144-4898-9FD3-124188515A36}" type="pres">
      <dgm:prSet presAssocID="{2BDDFD42-4665-4113-9C58-A3ED5410FD7D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635273C-C72E-4648-AB93-5D6621E88570}" type="presOf" srcId="{289A0E7A-B6B6-4DBE-BF6A-4462F0FC65E0}" destId="{8570D060-544B-4F16-9255-C66647C49584}" srcOrd="0" destOrd="0" presId="urn:microsoft.com/office/officeart/2005/8/layout/radial2"/>
    <dgm:cxn modelId="{C1D76512-97E6-41E3-9327-EEE92C8B9630}" type="presOf" srcId="{A4917180-04DD-4BA2-BA9C-C46780791A7C}" destId="{C8E67FC8-FAFD-4A71-8B7F-7CA2130CE27F}" srcOrd="0" destOrd="0" presId="urn:microsoft.com/office/officeart/2005/8/layout/radial2"/>
    <dgm:cxn modelId="{40CD9D13-00FE-4E77-A2D7-81544A32078E}" type="presOf" srcId="{399B6C4E-667D-47AC-AAE1-0FA60704C61C}" destId="{26692BEF-2A62-47E3-9E0B-0443F8F0FC28}" srcOrd="0" destOrd="0" presId="urn:microsoft.com/office/officeart/2005/8/layout/radial2"/>
    <dgm:cxn modelId="{F63A6EA5-1B56-41E9-B0F4-E7BD3D89ED1D}" srcId="{6BD2968B-99EF-4FAB-8064-0C74D35CDB97}" destId="{5A5968F6-CF81-4E0B-9584-757B97E4EF7B}" srcOrd="0" destOrd="0" parTransId="{289A0E7A-B6B6-4DBE-BF6A-4462F0FC65E0}" sibTransId="{8AD1AB66-8FF2-46C1-9D48-43158718C6BF}"/>
    <dgm:cxn modelId="{CCA022F3-C4A0-42FC-8E33-ED1589673A79}" srcId="{6BD2968B-99EF-4FAB-8064-0C74D35CDB97}" destId="{399B6C4E-667D-47AC-AAE1-0FA60704C61C}" srcOrd="2" destOrd="0" parTransId="{83A985B1-DD20-431B-B8FD-75DB135EF348}" sibTransId="{323465F4-1BF5-4FF7-B768-662E0FC0DB4F}"/>
    <dgm:cxn modelId="{A285FFD8-952C-44BB-9B90-A42E79B6D8D4}" type="presOf" srcId="{83A985B1-DD20-431B-B8FD-75DB135EF348}" destId="{3101BBEF-79B9-4C12-95C2-086B2644DDF6}" srcOrd="0" destOrd="0" presId="urn:microsoft.com/office/officeart/2005/8/layout/radial2"/>
    <dgm:cxn modelId="{65960071-9279-43CA-969F-167A3AD463FC}" type="presOf" srcId="{6BD2968B-99EF-4FAB-8064-0C74D35CDB97}" destId="{37216CFF-23FA-49DD-8F00-A53BAC2382FB}" srcOrd="0" destOrd="0" presId="urn:microsoft.com/office/officeart/2005/8/layout/radial2"/>
    <dgm:cxn modelId="{96EBB5A9-F124-470D-BA0D-F6DD9576924B}" srcId="{399B6C4E-667D-47AC-AAE1-0FA60704C61C}" destId="{A4917180-04DD-4BA2-BA9C-C46780791A7C}" srcOrd="0" destOrd="0" parTransId="{66BBCF7D-BA43-4D7C-911C-A1ECAD7F06BD}" sibTransId="{F77989F3-F4CF-4D5C-8182-4A351E99A1E6}"/>
    <dgm:cxn modelId="{01A9B4F9-2B37-4489-B27C-96F4D14937FC}" srcId="{6BD2968B-99EF-4FAB-8064-0C74D35CDB97}" destId="{1569528C-526A-434A-B952-1A305EBB693E}" srcOrd="1" destOrd="0" parTransId="{A708CA1C-E2A3-41BE-AA7C-C8B603513F21}" sibTransId="{F69F74F0-B455-490D-8216-941DB5E24866}"/>
    <dgm:cxn modelId="{5095F13F-B81C-4D48-8459-4CF96D62C79E}" type="presOf" srcId="{6A6CCE39-21A1-445A-B6C0-8B5C66D5A9F2}" destId="{02EA02C9-9144-4898-9FD3-124188515A36}" srcOrd="0" destOrd="0" presId="urn:microsoft.com/office/officeart/2005/8/layout/radial2"/>
    <dgm:cxn modelId="{3441A681-F46F-45A2-B5D7-0C0DE5FAB68C}" type="presOf" srcId="{E204C154-F98B-42BD-8669-56DF2868E01B}" destId="{11CD3467-8036-469A-93C5-D97E2BC73F96}" srcOrd="0" destOrd="0" presId="urn:microsoft.com/office/officeart/2005/8/layout/radial2"/>
    <dgm:cxn modelId="{A0E8DCCA-4000-4ACC-AD66-B9342F881189}" type="presOf" srcId="{5A5968F6-CF81-4E0B-9584-757B97E4EF7B}" destId="{1318FC45-D89E-4420-A86D-3CF42DB398B1}" srcOrd="0" destOrd="0" presId="urn:microsoft.com/office/officeart/2005/8/layout/radial2"/>
    <dgm:cxn modelId="{E56A4868-0EEE-41BB-BE68-49CB33DD96C4}" type="presOf" srcId="{A708CA1C-E2A3-41BE-AA7C-C8B603513F21}" destId="{0C83B522-F99C-4436-9298-EAD55E7AD292}" srcOrd="0" destOrd="0" presId="urn:microsoft.com/office/officeart/2005/8/layout/radial2"/>
    <dgm:cxn modelId="{C02971BA-6C67-4745-807F-0DEDD0CBA040}" srcId="{5A5968F6-CF81-4E0B-9584-757B97E4EF7B}" destId="{E204C154-F98B-42BD-8669-56DF2868E01B}" srcOrd="0" destOrd="0" parTransId="{84BE325B-BFF8-487D-83E7-BDE0DBE7C676}" sibTransId="{B0BBD415-8150-4EEF-B781-49E30278F388}"/>
    <dgm:cxn modelId="{EAC2D488-48D1-4B6C-802C-DCEDDF975789}" srcId="{6BD2968B-99EF-4FAB-8064-0C74D35CDB97}" destId="{2BDDFD42-4665-4113-9C58-A3ED5410FD7D}" srcOrd="3" destOrd="0" parTransId="{007583D0-EC71-4EF9-903E-016BA60E3A86}" sibTransId="{9E92EBCA-82EF-4F72-AC4D-2CC4F3282EA4}"/>
    <dgm:cxn modelId="{11BF21C1-7A84-4EDD-8E89-3E2A41D4B4BF}" srcId="{2BDDFD42-4665-4113-9C58-A3ED5410FD7D}" destId="{6A6CCE39-21A1-445A-B6C0-8B5C66D5A9F2}" srcOrd="0" destOrd="0" parTransId="{9D2F61D3-18DE-4DB5-8012-94200341ACF1}" sibTransId="{01C20538-E7EA-4F38-9D93-127BCF03D454}"/>
    <dgm:cxn modelId="{8AF7880C-21A7-485D-A698-B9E0DC3A813D}" type="presOf" srcId="{B50F3F5F-F299-44CB-B65A-50AF8C7ED0C4}" destId="{717199F5-A896-4EF5-AF72-F007C00F5A6A}" srcOrd="0" destOrd="0" presId="urn:microsoft.com/office/officeart/2005/8/layout/radial2"/>
    <dgm:cxn modelId="{135C1C19-A74A-446D-9AF4-5D0333009FC8}" srcId="{1569528C-526A-434A-B952-1A305EBB693E}" destId="{B50F3F5F-F299-44CB-B65A-50AF8C7ED0C4}" srcOrd="0" destOrd="0" parTransId="{286D4F8B-E536-4946-8A20-FF46352B7CEC}" sibTransId="{63C3E7E0-3D2E-449D-9B6D-6ECAA731EBDA}"/>
    <dgm:cxn modelId="{CFC24E55-99BF-4DDA-8755-BA6046FACE63}" type="presOf" srcId="{007583D0-EC71-4EF9-903E-016BA60E3A86}" destId="{317DBA0E-E78D-4224-A3DA-2D3662875262}" srcOrd="0" destOrd="0" presId="urn:microsoft.com/office/officeart/2005/8/layout/radial2"/>
    <dgm:cxn modelId="{F3D7EE01-D9FC-472D-9133-6820A79DCBB8}" type="presOf" srcId="{2BDDFD42-4665-4113-9C58-A3ED5410FD7D}" destId="{BEAD3D95-BA8B-482F-9BA3-8123DB3FE029}" srcOrd="0" destOrd="0" presId="urn:microsoft.com/office/officeart/2005/8/layout/radial2"/>
    <dgm:cxn modelId="{1AAC0F54-5645-4A7E-AAEA-526B4F7B3F61}" type="presOf" srcId="{1569528C-526A-434A-B952-1A305EBB693E}" destId="{F5DC00B9-2497-42AD-A609-0354B2FA8BB3}" srcOrd="0" destOrd="0" presId="urn:microsoft.com/office/officeart/2005/8/layout/radial2"/>
    <dgm:cxn modelId="{5BE9DA57-B1A4-41DF-8B2B-E099249A7678}" type="presParOf" srcId="{37216CFF-23FA-49DD-8F00-A53BAC2382FB}" destId="{037E7088-1943-4390-AE41-42C44412768D}" srcOrd="0" destOrd="0" presId="urn:microsoft.com/office/officeart/2005/8/layout/radial2"/>
    <dgm:cxn modelId="{52476184-6886-40A6-8438-2DDC181C37D6}" type="presParOf" srcId="{037E7088-1943-4390-AE41-42C44412768D}" destId="{B3B6C3A8-9558-4416-B3A8-C1D0A4BAA5BA}" srcOrd="0" destOrd="0" presId="urn:microsoft.com/office/officeart/2005/8/layout/radial2"/>
    <dgm:cxn modelId="{96599B69-445B-453F-9A6C-CCDD50422540}" type="presParOf" srcId="{B3B6C3A8-9558-4416-B3A8-C1D0A4BAA5BA}" destId="{EA5D88FC-74BE-4234-9267-21DAB43FFD75}" srcOrd="0" destOrd="0" presId="urn:microsoft.com/office/officeart/2005/8/layout/radial2"/>
    <dgm:cxn modelId="{408EEAFF-00B6-4709-AA9C-425704CBDC62}" type="presParOf" srcId="{B3B6C3A8-9558-4416-B3A8-C1D0A4BAA5BA}" destId="{C9546787-BBD0-4995-BF90-E5B2F46C55BD}" srcOrd="1" destOrd="0" presId="urn:microsoft.com/office/officeart/2005/8/layout/radial2"/>
    <dgm:cxn modelId="{62094A3E-CB18-406C-AA00-2007B3FB1825}" type="presParOf" srcId="{037E7088-1943-4390-AE41-42C44412768D}" destId="{8570D060-544B-4F16-9255-C66647C49584}" srcOrd="1" destOrd="0" presId="urn:microsoft.com/office/officeart/2005/8/layout/radial2"/>
    <dgm:cxn modelId="{3D8D903C-89DB-4445-9FF4-587F8783EAB5}" type="presParOf" srcId="{037E7088-1943-4390-AE41-42C44412768D}" destId="{E60F6366-45C3-484A-9232-BB41B0EF4B87}" srcOrd="2" destOrd="0" presId="urn:microsoft.com/office/officeart/2005/8/layout/radial2"/>
    <dgm:cxn modelId="{64A171C3-E8E1-4B2C-90C0-D63AE4DF40E3}" type="presParOf" srcId="{E60F6366-45C3-484A-9232-BB41B0EF4B87}" destId="{1318FC45-D89E-4420-A86D-3CF42DB398B1}" srcOrd="0" destOrd="0" presId="urn:microsoft.com/office/officeart/2005/8/layout/radial2"/>
    <dgm:cxn modelId="{66CD5989-37FE-45BB-BB38-FA804B65248F}" type="presParOf" srcId="{E60F6366-45C3-484A-9232-BB41B0EF4B87}" destId="{11CD3467-8036-469A-93C5-D97E2BC73F96}" srcOrd="1" destOrd="0" presId="urn:microsoft.com/office/officeart/2005/8/layout/radial2"/>
    <dgm:cxn modelId="{53F954D7-921A-4E7E-B799-C7BFCFD5A341}" type="presParOf" srcId="{037E7088-1943-4390-AE41-42C44412768D}" destId="{0C83B522-F99C-4436-9298-EAD55E7AD292}" srcOrd="3" destOrd="0" presId="urn:microsoft.com/office/officeart/2005/8/layout/radial2"/>
    <dgm:cxn modelId="{CB1E3F8B-1080-400F-80BE-08BF6FB6DA99}" type="presParOf" srcId="{037E7088-1943-4390-AE41-42C44412768D}" destId="{890396BC-437B-4C89-A0E1-C9842179CF61}" srcOrd="4" destOrd="0" presId="urn:microsoft.com/office/officeart/2005/8/layout/radial2"/>
    <dgm:cxn modelId="{CFED5DD4-2AE2-49ED-8EB1-18E0505C33C0}" type="presParOf" srcId="{890396BC-437B-4C89-A0E1-C9842179CF61}" destId="{F5DC00B9-2497-42AD-A609-0354B2FA8BB3}" srcOrd="0" destOrd="0" presId="urn:microsoft.com/office/officeart/2005/8/layout/radial2"/>
    <dgm:cxn modelId="{814AFE5E-BF86-4368-BBDF-DFFC54C51CAE}" type="presParOf" srcId="{890396BC-437B-4C89-A0E1-C9842179CF61}" destId="{717199F5-A896-4EF5-AF72-F007C00F5A6A}" srcOrd="1" destOrd="0" presId="urn:microsoft.com/office/officeart/2005/8/layout/radial2"/>
    <dgm:cxn modelId="{6F5C5E2A-C07E-4AE2-9740-E9977E9870AF}" type="presParOf" srcId="{037E7088-1943-4390-AE41-42C44412768D}" destId="{3101BBEF-79B9-4C12-95C2-086B2644DDF6}" srcOrd="5" destOrd="0" presId="urn:microsoft.com/office/officeart/2005/8/layout/radial2"/>
    <dgm:cxn modelId="{84A7E9E9-587C-48D5-AD09-5F900EDE6FEA}" type="presParOf" srcId="{037E7088-1943-4390-AE41-42C44412768D}" destId="{DD5B66AE-D7E8-45D4-9E21-41E9EF3A4026}" srcOrd="6" destOrd="0" presId="urn:microsoft.com/office/officeart/2005/8/layout/radial2"/>
    <dgm:cxn modelId="{25972BEA-0AFC-470E-8930-5B57392082CF}" type="presParOf" srcId="{DD5B66AE-D7E8-45D4-9E21-41E9EF3A4026}" destId="{26692BEF-2A62-47E3-9E0B-0443F8F0FC28}" srcOrd="0" destOrd="0" presId="urn:microsoft.com/office/officeart/2005/8/layout/radial2"/>
    <dgm:cxn modelId="{68FFFE15-FFF0-4C45-BAE2-C974E8F7F9E9}" type="presParOf" srcId="{DD5B66AE-D7E8-45D4-9E21-41E9EF3A4026}" destId="{C8E67FC8-FAFD-4A71-8B7F-7CA2130CE27F}" srcOrd="1" destOrd="0" presId="urn:microsoft.com/office/officeart/2005/8/layout/radial2"/>
    <dgm:cxn modelId="{6F5B4FF4-3AA2-40C0-B83F-72714CDB6DE7}" type="presParOf" srcId="{037E7088-1943-4390-AE41-42C44412768D}" destId="{317DBA0E-E78D-4224-A3DA-2D3662875262}" srcOrd="7" destOrd="0" presId="urn:microsoft.com/office/officeart/2005/8/layout/radial2"/>
    <dgm:cxn modelId="{495102F5-E05F-4225-BDFA-FD8706F89B0F}" type="presParOf" srcId="{037E7088-1943-4390-AE41-42C44412768D}" destId="{D18738AD-0CBF-49B2-8D22-71A25E2EFE7E}" srcOrd="8" destOrd="0" presId="urn:microsoft.com/office/officeart/2005/8/layout/radial2"/>
    <dgm:cxn modelId="{AFBCC375-D1DA-476B-9D86-434A89F91522}" type="presParOf" srcId="{D18738AD-0CBF-49B2-8D22-71A25E2EFE7E}" destId="{BEAD3D95-BA8B-482F-9BA3-8123DB3FE029}" srcOrd="0" destOrd="0" presId="urn:microsoft.com/office/officeart/2005/8/layout/radial2"/>
    <dgm:cxn modelId="{518A06D8-41B8-4451-8C37-5D960416CA18}" type="presParOf" srcId="{D18738AD-0CBF-49B2-8D22-71A25E2EFE7E}" destId="{02EA02C9-9144-4898-9FD3-124188515A3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7DBA0E-E78D-4224-A3DA-2D3662875262}">
      <dsp:nvSpPr>
        <dsp:cNvPr id="0" name=""/>
        <dsp:cNvSpPr/>
      </dsp:nvSpPr>
      <dsp:spPr>
        <a:xfrm rot="3683522">
          <a:off x="2353265" y="2913743"/>
          <a:ext cx="766719" cy="38320"/>
        </a:xfrm>
        <a:custGeom>
          <a:avLst/>
          <a:gdLst/>
          <a:ahLst/>
          <a:cxnLst/>
          <a:rect l="0" t="0" r="0" b="0"/>
          <a:pathLst>
            <a:path>
              <a:moveTo>
                <a:pt x="0" y="19160"/>
              </a:moveTo>
              <a:lnTo>
                <a:pt x="766719" y="19160"/>
              </a:lnTo>
            </a:path>
          </a:pathLst>
        </a:custGeom>
        <a:noFill/>
        <a:ln w="12700" cap="flat" cmpd="sng" algn="ctr">
          <a:solidFill>
            <a:srgbClr val="B3E2E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01BBEF-79B9-4C12-95C2-086B2644DDF6}">
      <dsp:nvSpPr>
        <dsp:cNvPr id="0" name=""/>
        <dsp:cNvSpPr/>
      </dsp:nvSpPr>
      <dsp:spPr>
        <a:xfrm rot="1312816">
          <a:off x="2775386" y="2360594"/>
          <a:ext cx="547441" cy="38320"/>
        </a:xfrm>
        <a:custGeom>
          <a:avLst/>
          <a:gdLst/>
          <a:ahLst/>
          <a:cxnLst/>
          <a:rect l="0" t="0" r="0" b="0"/>
          <a:pathLst>
            <a:path>
              <a:moveTo>
                <a:pt x="0" y="19160"/>
              </a:moveTo>
              <a:lnTo>
                <a:pt x="547441" y="19160"/>
              </a:lnTo>
            </a:path>
          </a:pathLst>
        </a:custGeom>
        <a:noFill/>
        <a:ln w="12700" cap="flat" cmpd="sng" algn="ctr">
          <a:solidFill>
            <a:srgbClr val="B3E2E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83B522-F99C-4436-9298-EAD55E7AD292}">
      <dsp:nvSpPr>
        <dsp:cNvPr id="0" name=""/>
        <dsp:cNvSpPr/>
      </dsp:nvSpPr>
      <dsp:spPr>
        <a:xfrm rot="20287184">
          <a:off x="2775386" y="1728947"/>
          <a:ext cx="547441" cy="38320"/>
        </a:xfrm>
        <a:custGeom>
          <a:avLst/>
          <a:gdLst/>
          <a:ahLst/>
          <a:cxnLst/>
          <a:rect l="0" t="0" r="0" b="0"/>
          <a:pathLst>
            <a:path>
              <a:moveTo>
                <a:pt x="0" y="19160"/>
              </a:moveTo>
              <a:lnTo>
                <a:pt x="547441" y="19160"/>
              </a:lnTo>
            </a:path>
          </a:pathLst>
        </a:custGeom>
        <a:noFill/>
        <a:ln w="12700" cap="flat" cmpd="sng" algn="ctr">
          <a:solidFill>
            <a:srgbClr val="B3E2E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70D060-544B-4F16-9255-C66647C49584}">
      <dsp:nvSpPr>
        <dsp:cNvPr id="0" name=""/>
        <dsp:cNvSpPr/>
      </dsp:nvSpPr>
      <dsp:spPr>
        <a:xfrm rot="18125765">
          <a:off x="2422506" y="1197622"/>
          <a:ext cx="743035" cy="38320"/>
        </a:xfrm>
        <a:custGeom>
          <a:avLst/>
          <a:gdLst/>
          <a:ahLst/>
          <a:cxnLst/>
          <a:rect l="0" t="0" r="0" b="0"/>
          <a:pathLst>
            <a:path>
              <a:moveTo>
                <a:pt x="0" y="19160"/>
              </a:moveTo>
              <a:lnTo>
                <a:pt x="743035" y="19160"/>
              </a:lnTo>
            </a:path>
          </a:pathLst>
        </a:custGeom>
        <a:noFill/>
        <a:ln w="12700" cap="flat" cmpd="sng" algn="ctr">
          <a:solidFill>
            <a:srgbClr val="B3E2E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546787-BBD0-4995-BF90-E5B2F46C55BD}">
      <dsp:nvSpPr>
        <dsp:cNvPr id="0" name=""/>
        <dsp:cNvSpPr/>
      </dsp:nvSpPr>
      <dsp:spPr>
        <a:xfrm>
          <a:off x="1502096" y="1303339"/>
          <a:ext cx="1521184" cy="1521184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18FC45-D89E-4420-A86D-3CF42DB398B1}">
      <dsp:nvSpPr>
        <dsp:cNvPr id="0" name=""/>
        <dsp:cNvSpPr/>
      </dsp:nvSpPr>
      <dsp:spPr>
        <a:xfrm>
          <a:off x="2777551" y="59087"/>
          <a:ext cx="912710" cy="912710"/>
        </a:xfrm>
        <a:prstGeom prst="ellipse">
          <a:avLst/>
        </a:prstGeom>
        <a:solidFill>
          <a:srgbClr val="B3E2E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solidFill>
                <a:srgbClr val="66FF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3600" kern="1200" dirty="0">
            <a:solidFill>
              <a:srgbClr val="66FF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911214" y="192750"/>
        <a:ext cx="645384" cy="645384"/>
      </dsp:txXfrm>
    </dsp:sp>
    <dsp:sp modelId="{11CD3467-8036-469A-93C5-D97E2BC73F96}">
      <dsp:nvSpPr>
        <dsp:cNvPr id="0" name=""/>
        <dsp:cNvSpPr/>
      </dsp:nvSpPr>
      <dsp:spPr>
        <a:xfrm>
          <a:off x="3781533" y="59087"/>
          <a:ext cx="1369066" cy="9127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solidFill>
                <a:srgbClr val="33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2700" kern="1200" dirty="0">
            <a:solidFill>
              <a:srgbClr val="3399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781533" y="59087"/>
        <a:ext cx="1369066" cy="912710"/>
      </dsp:txXfrm>
    </dsp:sp>
    <dsp:sp modelId="{F5DC00B9-2497-42AD-A609-0354B2FA8BB3}">
      <dsp:nvSpPr>
        <dsp:cNvPr id="0" name=""/>
        <dsp:cNvSpPr/>
      </dsp:nvSpPr>
      <dsp:spPr>
        <a:xfrm>
          <a:off x="3270236" y="1019676"/>
          <a:ext cx="912710" cy="912710"/>
        </a:xfrm>
        <a:prstGeom prst="ellipse">
          <a:avLst/>
        </a:prstGeom>
        <a:solidFill>
          <a:srgbClr val="B3E2E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solidFill>
                <a:srgbClr val="66FF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3600" kern="1200" dirty="0">
            <a:solidFill>
              <a:srgbClr val="66FF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403899" y="1153339"/>
        <a:ext cx="645384" cy="645384"/>
      </dsp:txXfrm>
    </dsp:sp>
    <dsp:sp modelId="{717199F5-A896-4EF5-AF72-F007C00F5A6A}">
      <dsp:nvSpPr>
        <dsp:cNvPr id="0" name=""/>
        <dsp:cNvSpPr/>
      </dsp:nvSpPr>
      <dsp:spPr>
        <a:xfrm>
          <a:off x="4274218" y="1019676"/>
          <a:ext cx="1369066" cy="9127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solidFill>
                <a:srgbClr val="33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2700" kern="1200" dirty="0">
            <a:solidFill>
              <a:srgbClr val="3399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274218" y="1019676"/>
        <a:ext cx="1369066" cy="912710"/>
      </dsp:txXfrm>
    </dsp:sp>
    <dsp:sp modelId="{26692BEF-2A62-47E3-9E0B-0443F8F0FC28}">
      <dsp:nvSpPr>
        <dsp:cNvPr id="0" name=""/>
        <dsp:cNvSpPr/>
      </dsp:nvSpPr>
      <dsp:spPr>
        <a:xfrm>
          <a:off x="3270236" y="2195475"/>
          <a:ext cx="912710" cy="912710"/>
        </a:xfrm>
        <a:prstGeom prst="ellipse">
          <a:avLst/>
        </a:prstGeom>
        <a:solidFill>
          <a:srgbClr val="B3E2E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solidFill>
                <a:srgbClr val="66FF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3600" kern="1200" dirty="0">
            <a:solidFill>
              <a:srgbClr val="66FF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403899" y="2329138"/>
        <a:ext cx="645384" cy="645384"/>
      </dsp:txXfrm>
    </dsp:sp>
    <dsp:sp modelId="{C8E67FC8-FAFD-4A71-8B7F-7CA2130CE27F}">
      <dsp:nvSpPr>
        <dsp:cNvPr id="0" name=""/>
        <dsp:cNvSpPr/>
      </dsp:nvSpPr>
      <dsp:spPr>
        <a:xfrm>
          <a:off x="4274218" y="2195475"/>
          <a:ext cx="1369066" cy="9127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solidFill>
                <a:srgbClr val="33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2700" kern="1200" dirty="0">
            <a:solidFill>
              <a:srgbClr val="3399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274218" y="2195475"/>
        <a:ext cx="1369066" cy="912710"/>
      </dsp:txXfrm>
    </dsp:sp>
    <dsp:sp modelId="{BEAD3D95-BA8B-482F-9BA3-8123DB3FE029}">
      <dsp:nvSpPr>
        <dsp:cNvPr id="0" name=""/>
        <dsp:cNvSpPr/>
      </dsp:nvSpPr>
      <dsp:spPr>
        <a:xfrm>
          <a:off x="2682337" y="3213748"/>
          <a:ext cx="912710" cy="912710"/>
        </a:xfrm>
        <a:prstGeom prst="ellipse">
          <a:avLst/>
        </a:prstGeom>
        <a:solidFill>
          <a:srgbClr val="B3E2E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solidFill>
                <a:srgbClr val="66FF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3600" kern="1200" dirty="0">
            <a:solidFill>
              <a:srgbClr val="66FF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816000" y="3347411"/>
        <a:ext cx="645384" cy="645384"/>
      </dsp:txXfrm>
    </dsp:sp>
    <dsp:sp modelId="{02EA02C9-9144-4898-9FD3-124188515A36}">
      <dsp:nvSpPr>
        <dsp:cNvPr id="0" name=""/>
        <dsp:cNvSpPr/>
      </dsp:nvSpPr>
      <dsp:spPr>
        <a:xfrm>
          <a:off x="3686319" y="3213748"/>
          <a:ext cx="1369066" cy="9127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solidFill>
                <a:srgbClr val="33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2700" kern="1200" dirty="0">
            <a:solidFill>
              <a:srgbClr val="3399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686319" y="3213748"/>
        <a:ext cx="1369066" cy="9127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386245" y="643468"/>
            <a:ext cx="6324065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99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766603" y="2134223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solidFill>
                  <a:srgbClr val="FFCC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滅蚊大作戰</a:t>
            </a:r>
            <a:endParaRPr lang="zh-TW" altLang="en-US" sz="3200" dirty="0">
              <a:solidFill>
                <a:srgbClr val="FFCC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20452" y="2919351"/>
            <a:ext cx="3494511" cy="3494511"/>
          </a:xfrm>
          <a:prstGeom prst="noSmoking">
            <a:avLst>
              <a:gd name="adj" fmla="val 9478"/>
            </a:avLst>
          </a:prstGeom>
          <a:solidFill>
            <a:srgbClr val="E50152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6699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6368" l="3112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86246" y="3359117"/>
            <a:ext cx="3405926" cy="281756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318" b="96368" l="3112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33384">
            <a:off x="4792172" y="4879748"/>
            <a:ext cx="1121734" cy="927958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6368" l="3112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16034">
            <a:off x="4189445" y="2435487"/>
            <a:ext cx="2725764" cy="2254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solidFill>
                  <a:srgbClr val="99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solidFill>
                  <a:srgbClr val="99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-</a:t>
            </a:r>
            <a:r>
              <a:rPr lang="zh-TW" altLang="en-US" sz="3000" dirty="0">
                <a:solidFill>
                  <a:srgbClr val="99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solidFill>
                  <a:srgbClr val="99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！</a:t>
            </a:r>
            <a:endParaRPr lang="zh-TW" altLang="en-US" sz="3000" dirty="0">
              <a:solidFill>
                <a:srgbClr val="99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33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消滅病媒蚊</a:t>
            </a:r>
            <a:endParaRPr lang="zh-TW" altLang="en-US" sz="5400" b="1" dirty="0">
              <a:solidFill>
                <a:srgbClr val="33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633478" y="50912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99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杜絕孳生源四訣竅</a:t>
            </a:r>
            <a:endParaRPr lang="zh-TW" altLang="en-US" sz="5400" b="1" dirty="0">
              <a:solidFill>
                <a:srgbClr val="99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821659751"/>
              </p:ext>
            </p:extLst>
          </p:nvPr>
        </p:nvGraphicFramePr>
        <p:xfrm>
          <a:off x="1008154" y="1711235"/>
          <a:ext cx="7145382" cy="4127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400801" y="4846320"/>
            <a:ext cx="2050868" cy="992778"/>
          </a:xfrm>
          <a:prstGeom prst="rightArrow">
            <a:avLst/>
          </a:prstGeom>
          <a:solidFill>
            <a:srgbClr val="66FFFF"/>
          </a:solidFill>
          <a:ln>
            <a:solidFill>
              <a:srgbClr val="3399FF"/>
            </a:solidFill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n w="0"/>
                <a:solidFill>
                  <a:srgbClr val="FF3399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衛福部疾管</a:t>
            </a:r>
            <a:r>
              <a:rPr lang="zh-TW" altLang="en-US" dirty="0" smtClean="0">
                <a:ln w="0"/>
                <a:solidFill>
                  <a:srgbClr val="FF3399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署</a:t>
            </a:r>
            <a:endParaRPr lang="zh-TW" altLang="en-US" dirty="0">
              <a:ln w="0"/>
              <a:solidFill>
                <a:srgbClr val="FF3399"/>
              </a:solidFill>
              <a:effectLst>
                <a:reflection blurRad="6350" stA="53000" endA="300" endPos="35500" dir="5400000" sy="-90000" algn="bl" rotWithShape="0"/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653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文鼎甜妞體P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2019-10-21T03:55:13Z</dcterms:modified>
</cp:coreProperties>
</file>