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9900"/>
    <a:srgbClr val="9999FF"/>
    <a:srgbClr val="FF33CC"/>
    <a:srgbClr val="B91D55"/>
    <a:srgbClr val="E6E6E6"/>
    <a:srgbClr val="CC0066"/>
    <a:srgbClr val="3399FF"/>
    <a:srgbClr val="FF00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BED60D-1E6D-44F6-A978-E35016BF336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A7B898B-1B1B-4A13-B8C9-C159ABADBCB7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F1904AA7-7DE6-46B4-B6E4-9E5DBB642AA0}" type="parTrans" cxnId="{AA6A7D88-083D-42FC-9E6D-EBAE9C67AF9E}">
      <dgm:prSet/>
      <dgm:spPr/>
      <dgm:t>
        <a:bodyPr/>
        <a:lstStyle/>
        <a:p>
          <a:endParaRPr lang="zh-TW" altLang="en-US"/>
        </a:p>
      </dgm:t>
    </dgm:pt>
    <dgm:pt modelId="{E756DF9B-FA09-4D49-805E-46674C745EAE}" type="sibTrans" cxnId="{AA6A7D88-083D-42FC-9E6D-EBAE9C67AF9E}">
      <dgm:prSet/>
      <dgm:spPr/>
      <dgm:t>
        <a:bodyPr/>
        <a:lstStyle/>
        <a:p>
          <a:endParaRPr lang="zh-TW" altLang="en-US"/>
        </a:p>
      </dgm:t>
    </dgm:pt>
    <dgm:pt modelId="{A1F66D53-2C5B-41FD-86B0-E24A49B68433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3BF9C70C-9FB9-4036-983F-7A9C4573CBD8}" type="parTrans" cxnId="{7AB5714F-43B8-4BB5-AD33-CAFD45C8383C}">
      <dgm:prSet/>
      <dgm:spPr/>
      <dgm:t>
        <a:bodyPr/>
        <a:lstStyle/>
        <a:p>
          <a:endParaRPr lang="zh-TW" altLang="en-US"/>
        </a:p>
      </dgm:t>
    </dgm:pt>
    <dgm:pt modelId="{6675039A-5248-40AD-90F3-AF87801E2E0C}" type="sibTrans" cxnId="{7AB5714F-43B8-4BB5-AD33-CAFD45C8383C}">
      <dgm:prSet/>
      <dgm:spPr/>
      <dgm:t>
        <a:bodyPr/>
        <a:lstStyle/>
        <a:p>
          <a:endParaRPr lang="zh-TW" altLang="en-US"/>
        </a:p>
      </dgm:t>
    </dgm:pt>
    <dgm:pt modelId="{D77BF45A-FA26-4FBA-9AF3-B720304F30EA}">
      <dgm:prSet/>
      <dgm:spPr>
        <a:solidFill>
          <a:srgbClr val="FF9900"/>
        </a:solidFill>
      </dgm:spPr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8C9AF4F-5B15-4959-9BD8-FBB3CD0CA27D}" type="parTrans" cxnId="{954A7CDF-098C-4A70-A5B9-FC3E0EEC6F5A}">
      <dgm:prSet/>
      <dgm:spPr/>
      <dgm:t>
        <a:bodyPr/>
        <a:lstStyle/>
        <a:p>
          <a:endParaRPr lang="zh-TW" altLang="en-US"/>
        </a:p>
      </dgm:t>
    </dgm:pt>
    <dgm:pt modelId="{431D85BE-95C7-4748-BE93-3D383A43F78D}" type="sibTrans" cxnId="{954A7CDF-098C-4A70-A5B9-FC3E0EEC6F5A}">
      <dgm:prSet/>
      <dgm:spPr/>
      <dgm:t>
        <a:bodyPr/>
        <a:lstStyle/>
        <a:p>
          <a:endParaRPr lang="zh-TW" altLang="en-US"/>
        </a:p>
      </dgm:t>
    </dgm:pt>
    <dgm:pt modelId="{CF285CF2-8B46-4BB4-A8D6-FE5FDDC95D02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A6408D9F-F113-4CF6-9127-4F59258D6BDF}" type="parTrans" cxnId="{2E679D37-4A8B-4D73-89B7-67E3E04FB547}">
      <dgm:prSet/>
      <dgm:spPr/>
      <dgm:t>
        <a:bodyPr/>
        <a:lstStyle/>
        <a:p>
          <a:endParaRPr lang="zh-TW" altLang="en-US"/>
        </a:p>
      </dgm:t>
    </dgm:pt>
    <dgm:pt modelId="{E8B621E6-DE72-40FD-81BF-2671BB37DE9F}" type="sibTrans" cxnId="{2E679D37-4A8B-4D73-89B7-67E3E04FB547}">
      <dgm:prSet/>
      <dgm:spPr/>
      <dgm:t>
        <a:bodyPr/>
        <a:lstStyle/>
        <a:p>
          <a:endParaRPr lang="zh-TW" altLang="en-US"/>
        </a:p>
      </dgm:t>
    </dgm:pt>
    <dgm:pt modelId="{7850CFA1-A673-462F-B95C-B73F12C02881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47D6A08-98AC-4DB8-B9E3-5EDE85A04AB6}" type="parTrans" cxnId="{14782F9C-DFC6-4A90-9CAC-82A14A2A0742}">
      <dgm:prSet/>
      <dgm:spPr/>
      <dgm:t>
        <a:bodyPr/>
        <a:lstStyle/>
        <a:p>
          <a:endParaRPr lang="zh-TW" altLang="en-US"/>
        </a:p>
      </dgm:t>
    </dgm:pt>
    <dgm:pt modelId="{D9C222F3-3746-498F-9F25-34B76CEF0849}" type="sibTrans" cxnId="{14782F9C-DFC6-4A90-9CAC-82A14A2A0742}">
      <dgm:prSet/>
      <dgm:spPr/>
      <dgm:t>
        <a:bodyPr/>
        <a:lstStyle/>
        <a:p>
          <a:endParaRPr lang="zh-TW" altLang="en-US"/>
        </a:p>
      </dgm:t>
    </dgm:pt>
    <dgm:pt modelId="{851F18A5-C3E8-4804-9611-B8C342ED2B07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E42D7F50-7B2B-4464-9236-28732DECE443}" type="parTrans" cxnId="{C557C919-26E2-49E3-A491-4575819C9926}">
      <dgm:prSet/>
      <dgm:spPr/>
      <dgm:t>
        <a:bodyPr/>
        <a:lstStyle/>
        <a:p>
          <a:endParaRPr lang="zh-TW" altLang="en-US"/>
        </a:p>
      </dgm:t>
    </dgm:pt>
    <dgm:pt modelId="{4E134625-B240-407B-BEBD-AE2CE4CF9620}" type="sibTrans" cxnId="{C557C919-26E2-49E3-A491-4575819C9926}">
      <dgm:prSet/>
      <dgm:spPr/>
      <dgm:t>
        <a:bodyPr/>
        <a:lstStyle/>
        <a:p>
          <a:endParaRPr lang="zh-TW" altLang="en-US"/>
        </a:p>
      </dgm:t>
    </dgm:pt>
    <dgm:pt modelId="{A3325D0E-AE92-48E0-B31B-EA1C1AA63523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047870EB-BAA1-40C2-9803-56D4F0D3EF8F}" type="parTrans" cxnId="{2C253194-9CDD-43E8-BB97-F040DDE6A06F}">
      <dgm:prSet/>
      <dgm:spPr/>
      <dgm:t>
        <a:bodyPr/>
        <a:lstStyle/>
        <a:p>
          <a:endParaRPr lang="zh-TW" altLang="en-US"/>
        </a:p>
      </dgm:t>
    </dgm:pt>
    <dgm:pt modelId="{D41C7793-01E7-49A4-BF8C-4834AB1A8BF3}" type="sibTrans" cxnId="{2C253194-9CDD-43E8-BB97-F040DDE6A06F}">
      <dgm:prSet/>
      <dgm:spPr/>
      <dgm:t>
        <a:bodyPr/>
        <a:lstStyle/>
        <a:p>
          <a:endParaRPr lang="zh-TW" altLang="en-US"/>
        </a:p>
      </dgm:t>
    </dgm:pt>
    <dgm:pt modelId="{6929E1F4-D137-4E8A-AB26-2400901AD247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46E71532-2D57-4CBB-BD05-466FB6D84FBA}" type="parTrans" cxnId="{834E2A96-01E1-4DED-B57E-D6B798BF3699}">
      <dgm:prSet/>
      <dgm:spPr/>
      <dgm:t>
        <a:bodyPr/>
        <a:lstStyle/>
        <a:p>
          <a:endParaRPr lang="zh-TW" altLang="en-US"/>
        </a:p>
      </dgm:t>
    </dgm:pt>
    <dgm:pt modelId="{01F17549-2781-44E6-A412-C645B153F063}" type="sibTrans" cxnId="{834E2A96-01E1-4DED-B57E-D6B798BF3699}">
      <dgm:prSet/>
      <dgm:spPr/>
      <dgm:t>
        <a:bodyPr/>
        <a:lstStyle/>
        <a:p>
          <a:endParaRPr lang="zh-TW" altLang="en-US"/>
        </a:p>
      </dgm:t>
    </dgm:pt>
    <dgm:pt modelId="{DBDF39E0-1A71-4729-85AC-6D832DC8876B}" type="pres">
      <dgm:prSet presAssocID="{54BED60D-1E6D-44F6-A978-E35016BF336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1BD8372-4067-4150-AF23-490E247DC678}" type="pres">
      <dgm:prSet presAssocID="{54BED60D-1E6D-44F6-A978-E35016BF336C}" presName="cycle" presStyleCnt="0"/>
      <dgm:spPr/>
    </dgm:pt>
    <dgm:pt modelId="{6664EF31-449B-4BF5-9B13-0A02D3A41C91}" type="pres">
      <dgm:prSet presAssocID="{54BED60D-1E6D-44F6-A978-E35016BF336C}" presName="centerShape" presStyleCnt="0"/>
      <dgm:spPr/>
    </dgm:pt>
    <dgm:pt modelId="{9862C3AA-D1DA-422E-B791-0A29D31AF71B}" type="pres">
      <dgm:prSet presAssocID="{54BED60D-1E6D-44F6-A978-E35016BF336C}" presName="connSite" presStyleLbl="node1" presStyleIdx="0" presStyleCnt="5"/>
      <dgm:spPr/>
    </dgm:pt>
    <dgm:pt modelId="{CC0B454C-1912-4C56-B710-0085951F2BC7}" type="pres">
      <dgm:prSet presAssocID="{54BED60D-1E6D-44F6-A978-E35016BF336C}" presName="visible" presStyleLbl="node1" presStyleIdx="0" presStyleCnt="5" custLinFactNeighborX="-827" custLinFactNeighborY="82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3E61D8F-3E5E-4E49-AD93-9F4B4C416891}" type="pres">
      <dgm:prSet presAssocID="{F1904AA7-7DE6-46B4-B6E4-9E5DBB642AA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52FF03C-DD02-41BE-94FE-CDBD7D8930A5}" type="pres">
      <dgm:prSet presAssocID="{FA7B898B-1B1B-4A13-B8C9-C159ABADBCB7}" presName="node" presStyleCnt="0"/>
      <dgm:spPr/>
    </dgm:pt>
    <dgm:pt modelId="{4329F911-E2EE-4421-894E-129AA5793715}" type="pres">
      <dgm:prSet presAssocID="{FA7B898B-1B1B-4A13-B8C9-C159ABADBCB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46371A-73CD-4D39-8DA8-0E5E1EDE5827}" type="pres">
      <dgm:prSet presAssocID="{FA7B898B-1B1B-4A13-B8C9-C159ABADBCB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CA35C0-6CBF-4AFB-B4B4-F65A8FF00E09}" type="pres">
      <dgm:prSet presAssocID="{D8C9AF4F-5B15-4959-9BD8-FBB3CD0CA27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7166570-FB1D-4C0A-9FED-2F4BDB37C541}" type="pres">
      <dgm:prSet presAssocID="{D77BF45A-FA26-4FBA-9AF3-B720304F30EA}" presName="node" presStyleCnt="0"/>
      <dgm:spPr/>
    </dgm:pt>
    <dgm:pt modelId="{876BB897-6485-4EBC-98B2-5B1625D43184}" type="pres">
      <dgm:prSet presAssocID="{D77BF45A-FA26-4FBA-9AF3-B720304F30E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8AE9A7-6128-47BC-957D-BF2F137A984D}" type="pres">
      <dgm:prSet presAssocID="{D77BF45A-FA26-4FBA-9AF3-B720304F30E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3CB6B7-6FBC-43A5-9304-C3CF64602CE7}" type="pres">
      <dgm:prSet presAssocID="{D47D6A08-98AC-4DB8-B9E3-5EDE85A04AB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61A8758-AD74-43E5-B072-8374F55B75C3}" type="pres">
      <dgm:prSet presAssocID="{7850CFA1-A673-462F-B95C-B73F12C02881}" presName="node" presStyleCnt="0"/>
      <dgm:spPr/>
    </dgm:pt>
    <dgm:pt modelId="{6E0A6E71-3BC5-4EEC-845D-034CB33698FD}" type="pres">
      <dgm:prSet presAssocID="{7850CFA1-A673-462F-B95C-B73F12C0288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9BA6A0-0FD9-4154-AE62-743EE45F2A3E}" type="pres">
      <dgm:prSet presAssocID="{7850CFA1-A673-462F-B95C-B73F12C0288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DB3071-7B22-420F-A439-289B2BFD5CCB}" type="pres">
      <dgm:prSet presAssocID="{047870EB-BAA1-40C2-9803-56D4F0D3EF8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DBEA26A-3294-4985-B34F-B594649F3114}" type="pres">
      <dgm:prSet presAssocID="{A3325D0E-AE92-48E0-B31B-EA1C1AA63523}" presName="node" presStyleCnt="0"/>
      <dgm:spPr/>
    </dgm:pt>
    <dgm:pt modelId="{1F7F381B-C5D9-4E69-AD1A-9749222A0E3F}" type="pres">
      <dgm:prSet presAssocID="{A3325D0E-AE92-48E0-B31B-EA1C1AA6352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6D5210-D4AE-4999-A822-2218A176AF6A}" type="pres">
      <dgm:prSet presAssocID="{A3325D0E-AE92-48E0-B31B-EA1C1AA6352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082137D-473C-466D-8C5F-36CB2A1813EB}" type="presOf" srcId="{FA7B898B-1B1B-4A13-B8C9-C159ABADBCB7}" destId="{4329F911-E2EE-4421-894E-129AA5793715}" srcOrd="0" destOrd="0" presId="urn:microsoft.com/office/officeart/2005/8/layout/radial2"/>
    <dgm:cxn modelId="{9F847BDD-909F-4A25-AA98-88B22C88C988}" type="presOf" srcId="{CF285CF2-8B46-4BB4-A8D6-FE5FDDC95D02}" destId="{F68AE9A7-6128-47BC-957D-BF2F137A984D}" srcOrd="0" destOrd="0" presId="urn:microsoft.com/office/officeart/2005/8/layout/radial2"/>
    <dgm:cxn modelId="{14782F9C-DFC6-4A90-9CAC-82A14A2A0742}" srcId="{54BED60D-1E6D-44F6-A978-E35016BF336C}" destId="{7850CFA1-A673-462F-B95C-B73F12C02881}" srcOrd="2" destOrd="0" parTransId="{D47D6A08-98AC-4DB8-B9E3-5EDE85A04AB6}" sibTransId="{D9C222F3-3746-498F-9F25-34B76CEF0849}"/>
    <dgm:cxn modelId="{7BB5143C-2CAC-4133-A7EA-A787946059BB}" type="presOf" srcId="{A3325D0E-AE92-48E0-B31B-EA1C1AA63523}" destId="{1F7F381B-C5D9-4E69-AD1A-9749222A0E3F}" srcOrd="0" destOrd="0" presId="urn:microsoft.com/office/officeart/2005/8/layout/radial2"/>
    <dgm:cxn modelId="{954A7CDF-098C-4A70-A5B9-FC3E0EEC6F5A}" srcId="{54BED60D-1E6D-44F6-A978-E35016BF336C}" destId="{D77BF45A-FA26-4FBA-9AF3-B720304F30EA}" srcOrd="1" destOrd="0" parTransId="{D8C9AF4F-5B15-4959-9BD8-FBB3CD0CA27D}" sibTransId="{431D85BE-95C7-4748-BE93-3D383A43F78D}"/>
    <dgm:cxn modelId="{3302DE87-4343-45E4-B7F9-FBD8D57A5C5C}" type="presOf" srcId="{D77BF45A-FA26-4FBA-9AF3-B720304F30EA}" destId="{876BB897-6485-4EBC-98B2-5B1625D43184}" srcOrd="0" destOrd="0" presId="urn:microsoft.com/office/officeart/2005/8/layout/radial2"/>
    <dgm:cxn modelId="{306C3514-F6C4-42AC-8006-F30F01F05D87}" type="presOf" srcId="{F1904AA7-7DE6-46B4-B6E4-9E5DBB642AA0}" destId="{63E61D8F-3E5E-4E49-AD93-9F4B4C416891}" srcOrd="0" destOrd="0" presId="urn:microsoft.com/office/officeart/2005/8/layout/radial2"/>
    <dgm:cxn modelId="{2C253194-9CDD-43E8-BB97-F040DDE6A06F}" srcId="{54BED60D-1E6D-44F6-A978-E35016BF336C}" destId="{A3325D0E-AE92-48E0-B31B-EA1C1AA63523}" srcOrd="3" destOrd="0" parTransId="{047870EB-BAA1-40C2-9803-56D4F0D3EF8F}" sibTransId="{D41C7793-01E7-49A4-BF8C-4834AB1A8BF3}"/>
    <dgm:cxn modelId="{1BEA005F-24C6-4CC2-AA57-AF55419146D1}" type="presOf" srcId="{7850CFA1-A673-462F-B95C-B73F12C02881}" destId="{6E0A6E71-3BC5-4EEC-845D-034CB33698FD}" srcOrd="0" destOrd="0" presId="urn:microsoft.com/office/officeart/2005/8/layout/radial2"/>
    <dgm:cxn modelId="{013E6342-C78A-4ABE-82BA-CFD0AF19B6F3}" type="presOf" srcId="{6929E1F4-D137-4E8A-AB26-2400901AD247}" destId="{996D5210-D4AE-4999-A822-2218A176AF6A}" srcOrd="0" destOrd="0" presId="urn:microsoft.com/office/officeart/2005/8/layout/radial2"/>
    <dgm:cxn modelId="{B28D76B2-4AB3-4936-8D21-08FDB93F52A3}" type="presOf" srcId="{D47D6A08-98AC-4DB8-B9E3-5EDE85A04AB6}" destId="{843CB6B7-6FBC-43A5-9304-C3CF64602CE7}" srcOrd="0" destOrd="0" presId="urn:microsoft.com/office/officeart/2005/8/layout/radial2"/>
    <dgm:cxn modelId="{1C130915-90B4-42B3-914F-4E859AF7AFFC}" type="presOf" srcId="{851F18A5-C3E8-4804-9611-B8C342ED2B07}" destId="{C39BA6A0-0FD9-4154-AE62-743EE45F2A3E}" srcOrd="0" destOrd="0" presId="urn:microsoft.com/office/officeart/2005/8/layout/radial2"/>
    <dgm:cxn modelId="{738ABCD6-B18B-4D5C-8B5C-5FB8AFB2AFDC}" type="presOf" srcId="{54BED60D-1E6D-44F6-A978-E35016BF336C}" destId="{DBDF39E0-1A71-4729-85AC-6D832DC8876B}" srcOrd="0" destOrd="0" presId="urn:microsoft.com/office/officeart/2005/8/layout/radial2"/>
    <dgm:cxn modelId="{C557C919-26E2-49E3-A491-4575819C9926}" srcId="{7850CFA1-A673-462F-B95C-B73F12C02881}" destId="{851F18A5-C3E8-4804-9611-B8C342ED2B07}" srcOrd="0" destOrd="0" parTransId="{E42D7F50-7B2B-4464-9236-28732DECE443}" sibTransId="{4E134625-B240-407B-BEBD-AE2CE4CF9620}"/>
    <dgm:cxn modelId="{2E679D37-4A8B-4D73-89B7-67E3E04FB547}" srcId="{D77BF45A-FA26-4FBA-9AF3-B720304F30EA}" destId="{CF285CF2-8B46-4BB4-A8D6-FE5FDDC95D02}" srcOrd="0" destOrd="0" parTransId="{A6408D9F-F113-4CF6-9127-4F59258D6BDF}" sibTransId="{E8B621E6-DE72-40FD-81BF-2671BB37DE9F}"/>
    <dgm:cxn modelId="{834E2A96-01E1-4DED-B57E-D6B798BF3699}" srcId="{A3325D0E-AE92-48E0-B31B-EA1C1AA63523}" destId="{6929E1F4-D137-4E8A-AB26-2400901AD247}" srcOrd="0" destOrd="0" parTransId="{46E71532-2D57-4CBB-BD05-466FB6D84FBA}" sibTransId="{01F17549-2781-44E6-A412-C645B153F063}"/>
    <dgm:cxn modelId="{7AB5714F-43B8-4BB5-AD33-CAFD45C8383C}" srcId="{FA7B898B-1B1B-4A13-B8C9-C159ABADBCB7}" destId="{A1F66D53-2C5B-41FD-86B0-E24A49B68433}" srcOrd="0" destOrd="0" parTransId="{3BF9C70C-9FB9-4036-983F-7A9C4573CBD8}" sibTransId="{6675039A-5248-40AD-90F3-AF87801E2E0C}"/>
    <dgm:cxn modelId="{27A5D972-CEED-4331-BDA6-F97DCC1F975A}" type="presOf" srcId="{047870EB-BAA1-40C2-9803-56D4F0D3EF8F}" destId="{3BDB3071-7B22-420F-A439-289B2BFD5CCB}" srcOrd="0" destOrd="0" presId="urn:microsoft.com/office/officeart/2005/8/layout/radial2"/>
    <dgm:cxn modelId="{7CFF3915-F9D2-43F4-9116-2667C8DD9DFA}" type="presOf" srcId="{D8C9AF4F-5B15-4959-9BD8-FBB3CD0CA27D}" destId="{FCCA35C0-6CBF-4AFB-B4B4-F65A8FF00E09}" srcOrd="0" destOrd="0" presId="urn:microsoft.com/office/officeart/2005/8/layout/radial2"/>
    <dgm:cxn modelId="{AA6A7D88-083D-42FC-9E6D-EBAE9C67AF9E}" srcId="{54BED60D-1E6D-44F6-A978-E35016BF336C}" destId="{FA7B898B-1B1B-4A13-B8C9-C159ABADBCB7}" srcOrd="0" destOrd="0" parTransId="{F1904AA7-7DE6-46B4-B6E4-9E5DBB642AA0}" sibTransId="{E756DF9B-FA09-4D49-805E-46674C745EAE}"/>
    <dgm:cxn modelId="{6AFC4162-E2A3-4721-8664-3AAAC5384345}" type="presOf" srcId="{A1F66D53-2C5B-41FD-86B0-E24A49B68433}" destId="{6246371A-73CD-4D39-8DA8-0E5E1EDE5827}" srcOrd="0" destOrd="0" presId="urn:microsoft.com/office/officeart/2005/8/layout/radial2"/>
    <dgm:cxn modelId="{408B882C-7E22-42E7-BA3B-5741A8F1EDDE}" type="presParOf" srcId="{DBDF39E0-1A71-4729-85AC-6D832DC8876B}" destId="{E1BD8372-4067-4150-AF23-490E247DC678}" srcOrd="0" destOrd="0" presId="urn:microsoft.com/office/officeart/2005/8/layout/radial2"/>
    <dgm:cxn modelId="{CBDA883C-0F42-4880-B7EC-66A95572452A}" type="presParOf" srcId="{E1BD8372-4067-4150-AF23-490E247DC678}" destId="{6664EF31-449B-4BF5-9B13-0A02D3A41C91}" srcOrd="0" destOrd="0" presId="urn:microsoft.com/office/officeart/2005/8/layout/radial2"/>
    <dgm:cxn modelId="{8A035155-51AD-495F-ABA1-FA8F8B9DBE0B}" type="presParOf" srcId="{6664EF31-449B-4BF5-9B13-0A02D3A41C91}" destId="{9862C3AA-D1DA-422E-B791-0A29D31AF71B}" srcOrd="0" destOrd="0" presId="urn:microsoft.com/office/officeart/2005/8/layout/radial2"/>
    <dgm:cxn modelId="{DFDD524B-F445-4EFD-92E7-4D94554D75BA}" type="presParOf" srcId="{6664EF31-449B-4BF5-9B13-0A02D3A41C91}" destId="{CC0B454C-1912-4C56-B710-0085951F2BC7}" srcOrd="1" destOrd="0" presId="urn:microsoft.com/office/officeart/2005/8/layout/radial2"/>
    <dgm:cxn modelId="{EC72690A-C78B-4FE8-9F05-910E28E96E0E}" type="presParOf" srcId="{E1BD8372-4067-4150-AF23-490E247DC678}" destId="{63E61D8F-3E5E-4E49-AD93-9F4B4C416891}" srcOrd="1" destOrd="0" presId="urn:microsoft.com/office/officeart/2005/8/layout/radial2"/>
    <dgm:cxn modelId="{A479FA79-626B-4787-B8CC-7B7C122C7864}" type="presParOf" srcId="{E1BD8372-4067-4150-AF23-490E247DC678}" destId="{152FF03C-DD02-41BE-94FE-CDBD7D8930A5}" srcOrd="2" destOrd="0" presId="urn:microsoft.com/office/officeart/2005/8/layout/radial2"/>
    <dgm:cxn modelId="{8B78F11E-C2EF-4B69-AA3C-5B05AD549D91}" type="presParOf" srcId="{152FF03C-DD02-41BE-94FE-CDBD7D8930A5}" destId="{4329F911-E2EE-4421-894E-129AA5793715}" srcOrd="0" destOrd="0" presId="urn:microsoft.com/office/officeart/2005/8/layout/radial2"/>
    <dgm:cxn modelId="{08ED92DE-587B-4D1E-B79C-6E771694A5C9}" type="presParOf" srcId="{152FF03C-DD02-41BE-94FE-CDBD7D8930A5}" destId="{6246371A-73CD-4D39-8DA8-0E5E1EDE5827}" srcOrd="1" destOrd="0" presId="urn:microsoft.com/office/officeart/2005/8/layout/radial2"/>
    <dgm:cxn modelId="{017BA311-4FB3-4B6A-9749-C0B36ACE639E}" type="presParOf" srcId="{E1BD8372-4067-4150-AF23-490E247DC678}" destId="{FCCA35C0-6CBF-4AFB-B4B4-F65A8FF00E09}" srcOrd="3" destOrd="0" presId="urn:microsoft.com/office/officeart/2005/8/layout/radial2"/>
    <dgm:cxn modelId="{5C7B99F7-857E-433B-A9DE-F5B3BF2D35B6}" type="presParOf" srcId="{E1BD8372-4067-4150-AF23-490E247DC678}" destId="{37166570-FB1D-4C0A-9FED-2F4BDB37C541}" srcOrd="4" destOrd="0" presId="urn:microsoft.com/office/officeart/2005/8/layout/radial2"/>
    <dgm:cxn modelId="{1AAAB942-98FD-40BD-92B8-0E950B3CCCE8}" type="presParOf" srcId="{37166570-FB1D-4C0A-9FED-2F4BDB37C541}" destId="{876BB897-6485-4EBC-98B2-5B1625D43184}" srcOrd="0" destOrd="0" presId="urn:microsoft.com/office/officeart/2005/8/layout/radial2"/>
    <dgm:cxn modelId="{1B142B22-4699-4BFB-B78C-915B97486FAA}" type="presParOf" srcId="{37166570-FB1D-4C0A-9FED-2F4BDB37C541}" destId="{F68AE9A7-6128-47BC-957D-BF2F137A984D}" srcOrd="1" destOrd="0" presId="urn:microsoft.com/office/officeart/2005/8/layout/radial2"/>
    <dgm:cxn modelId="{24BB05D7-38A5-45D1-AB44-BEE228E8FCD7}" type="presParOf" srcId="{E1BD8372-4067-4150-AF23-490E247DC678}" destId="{843CB6B7-6FBC-43A5-9304-C3CF64602CE7}" srcOrd="5" destOrd="0" presId="urn:microsoft.com/office/officeart/2005/8/layout/radial2"/>
    <dgm:cxn modelId="{5B8220A5-0CA3-4716-B852-3CAC8905E70D}" type="presParOf" srcId="{E1BD8372-4067-4150-AF23-490E247DC678}" destId="{161A8758-AD74-43E5-B072-8374F55B75C3}" srcOrd="6" destOrd="0" presId="urn:microsoft.com/office/officeart/2005/8/layout/radial2"/>
    <dgm:cxn modelId="{637DBFCD-1929-4218-9DD2-9AAD71942655}" type="presParOf" srcId="{161A8758-AD74-43E5-B072-8374F55B75C3}" destId="{6E0A6E71-3BC5-4EEC-845D-034CB33698FD}" srcOrd="0" destOrd="0" presId="urn:microsoft.com/office/officeart/2005/8/layout/radial2"/>
    <dgm:cxn modelId="{41E57B2F-6BF9-4394-8F51-7BB245BF5A63}" type="presParOf" srcId="{161A8758-AD74-43E5-B072-8374F55B75C3}" destId="{C39BA6A0-0FD9-4154-AE62-743EE45F2A3E}" srcOrd="1" destOrd="0" presId="urn:microsoft.com/office/officeart/2005/8/layout/radial2"/>
    <dgm:cxn modelId="{4277987B-05A0-4608-BA41-9666698649C8}" type="presParOf" srcId="{E1BD8372-4067-4150-AF23-490E247DC678}" destId="{3BDB3071-7B22-420F-A439-289B2BFD5CCB}" srcOrd="7" destOrd="0" presId="urn:microsoft.com/office/officeart/2005/8/layout/radial2"/>
    <dgm:cxn modelId="{534737F2-B122-475E-86DC-92CAB2BFF553}" type="presParOf" srcId="{E1BD8372-4067-4150-AF23-490E247DC678}" destId="{ADBEA26A-3294-4985-B34F-B594649F3114}" srcOrd="8" destOrd="0" presId="urn:microsoft.com/office/officeart/2005/8/layout/radial2"/>
    <dgm:cxn modelId="{EDEE2E01-D29B-470F-A623-E9FA7D8D95E6}" type="presParOf" srcId="{ADBEA26A-3294-4985-B34F-B594649F3114}" destId="{1F7F381B-C5D9-4E69-AD1A-9749222A0E3F}" srcOrd="0" destOrd="0" presId="urn:microsoft.com/office/officeart/2005/8/layout/radial2"/>
    <dgm:cxn modelId="{8559AF76-58F1-42E1-BE18-17E1B0488F1E}" type="presParOf" srcId="{ADBEA26A-3294-4985-B34F-B594649F3114}" destId="{996D5210-D4AE-4999-A822-2218A176AF6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DB3071-7B22-420F-A439-289B2BFD5CCB}">
      <dsp:nvSpPr>
        <dsp:cNvPr id="0" name=""/>
        <dsp:cNvSpPr/>
      </dsp:nvSpPr>
      <dsp:spPr>
        <a:xfrm rot="3683503">
          <a:off x="2040972" y="3022932"/>
          <a:ext cx="795981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95981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CB6B7-6FBC-43A5-9304-C3CF64602CE7}">
      <dsp:nvSpPr>
        <dsp:cNvPr id="0" name=""/>
        <dsp:cNvSpPr/>
      </dsp:nvSpPr>
      <dsp:spPr>
        <a:xfrm rot="1312807">
          <a:off x="2479187" y="2448687"/>
          <a:ext cx="568348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68348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CA35C0-6CBF-4AFB-B4B4-F65A8FF00E09}">
      <dsp:nvSpPr>
        <dsp:cNvPr id="0" name=""/>
        <dsp:cNvSpPr/>
      </dsp:nvSpPr>
      <dsp:spPr>
        <a:xfrm rot="20287193">
          <a:off x="2479187" y="1792951"/>
          <a:ext cx="568348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68348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61D8F-3E5E-4E49-AD93-9F4B4C416891}">
      <dsp:nvSpPr>
        <dsp:cNvPr id="0" name=""/>
        <dsp:cNvSpPr/>
      </dsp:nvSpPr>
      <dsp:spPr>
        <a:xfrm rot="17916497">
          <a:off x="2040972" y="1218705"/>
          <a:ext cx="795981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95981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0B454C-1912-4C56-B710-0085951F2BC7}">
      <dsp:nvSpPr>
        <dsp:cNvPr id="0" name=""/>
        <dsp:cNvSpPr/>
      </dsp:nvSpPr>
      <dsp:spPr>
        <a:xfrm>
          <a:off x="1144297" y="1365779"/>
          <a:ext cx="1579177" cy="157917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29F911-E2EE-4421-894E-129AA5793715}">
      <dsp:nvSpPr>
        <dsp:cNvPr id="0" name=""/>
        <dsp:cNvSpPr/>
      </dsp:nvSpPr>
      <dsp:spPr>
        <a:xfrm>
          <a:off x="2382617" y="1125"/>
          <a:ext cx="947506" cy="947506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sz="4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521376" y="139884"/>
        <a:ext cx="669988" cy="669988"/>
      </dsp:txXfrm>
    </dsp:sp>
    <dsp:sp modelId="{6246371A-73CD-4D39-8DA8-0E5E1EDE5827}">
      <dsp:nvSpPr>
        <dsp:cNvPr id="0" name=""/>
        <dsp:cNvSpPr/>
      </dsp:nvSpPr>
      <dsp:spPr>
        <a:xfrm>
          <a:off x="3424874" y="1125"/>
          <a:ext cx="1421259" cy="947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sz="3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424874" y="1125"/>
        <a:ext cx="1421259" cy="947506"/>
      </dsp:txXfrm>
    </dsp:sp>
    <dsp:sp modelId="{876BB897-6485-4EBC-98B2-5B1625D43184}">
      <dsp:nvSpPr>
        <dsp:cNvPr id="0" name=""/>
        <dsp:cNvSpPr/>
      </dsp:nvSpPr>
      <dsp:spPr>
        <a:xfrm>
          <a:off x="2992939" y="1058233"/>
          <a:ext cx="947506" cy="947506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sz="4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131698" y="1196992"/>
        <a:ext cx="669988" cy="669988"/>
      </dsp:txXfrm>
    </dsp:sp>
    <dsp:sp modelId="{F68AE9A7-6128-47BC-957D-BF2F137A984D}">
      <dsp:nvSpPr>
        <dsp:cNvPr id="0" name=""/>
        <dsp:cNvSpPr/>
      </dsp:nvSpPr>
      <dsp:spPr>
        <a:xfrm>
          <a:off x="4035196" y="1058233"/>
          <a:ext cx="1421259" cy="947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sz="3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035196" y="1058233"/>
        <a:ext cx="1421259" cy="947506"/>
      </dsp:txXfrm>
    </dsp:sp>
    <dsp:sp modelId="{6E0A6E71-3BC5-4EEC-845D-034CB33698FD}">
      <dsp:nvSpPr>
        <dsp:cNvPr id="0" name=""/>
        <dsp:cNvSpPr/>
      </dsp:nvSpPr>
      <dsp:spPr>
        <a:xfrm>
          <a:off x="2992939" y="2278877"/>
          <a:ext cx="947506" cy="94750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sz="4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131698" y="2417636"/>
        <a:ext cx="669988" cy="669988"/>
      </dsp:txXfrm>
    </dsp:sp>
    <dsp:sp modelId="{C39BA6A0-0FD9-4154-AE62-743EE45F2A3E}">
      <dsp:nvSpPr>
        <dsp:cNvPr id="0" name=""/>
        <dsp:cNvSpPr/>
      </dsp:nvSpPr>
      <dsp:spPr>
        <a:xfrm>
          <a:off x="4035196" y="2278877"/>
          <a:ext cx="1421259" cy="947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sz="3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035196" y="2278877"/>
        <a:ext cx="1421259" cy="947506"/>
      </dsp:txXfrm>
    </dsp:sp>
    <dsp:sp modelId="{1F7F381B-C5D9-4E69-AD1A-9749222A0E3F}">
      <dsp:nvSpPr>
        <dsp:cNvPr id="0" name=""/>
        <dsp:cNvSpPr/>
      </dsp:nvSpPr>
      <dsp:spPr>
        <a:xfrm>
          <a:off x="2382617" y="3335985"/>
          <a:ext cx="947506" cy="947506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sz="4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521376" y="3474744"/>
        <a:ext cx="669988" cy="669988"/>
      </dsp:txXfrm>
    </dsp:sp>
    <dsp:sp modelId="{996D5210-D4AE-4999-A822-2218A176AF6A}">
      <dsp:nvSpPr>
        <dsp:cNvPr id="0" name=""/>
        <dsp:cNvSpPr/>
      </dsp:nvSpPr>
      <dsp:spPr>
        <a:xfrm>
          <a:off x="3424874" y="3335985"/>
          <a:ext cx="1421259" cy="947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sz="31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424874" y="3335985"/>
        <a:ext cx="1421259" cy="947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91562" y="2736715"/>
            <a:ext cx="3740225" cy="3627443"/>
          </a:xfrm>
          <a:prstGeom prst="noSmoking">
            <a:avLst>
              <a:gd name="adj" fmla="val 11754"/>
            </a:avLst>
          </a:prstGeom>
          <a:solidFill>
            <a:srgbClr val="B91D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7536" l="429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5725" flipH="1">
            <a:off x="2541288" y="4261287"/>
            <a:ext cx="2709057" cy="224107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7536" l="429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1739">
            <a:off x="5770039" y="4409482"/>
            <a:ext cx="2286812" cy="189177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7536" l="429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2566">
            <a:off x="1096031" y="2872645"/>
            <a:ext cx="2400096" cy="19854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7536" l="429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7652">
            <a:off x="4507644" y="2702919"/>
            <a:ext cx="2056985" cy="170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570699515"/>
              </p:ext>
            </p:extLst>
          </p:nvPr>
        </p:nvGraphicFramePr>
        <p:xfrm>
          <a:off x="1031966" y="1606731"/>
          <a:ext cx="6613813" cy="428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26480" y="4846320"/>
            <a:ext cx="2717073" cy="1310740"/>
          </a:xfrm>
          <a:prstGeom prst="rightArrow">
            <a:avLst>
              <a:gd name="adj1" fmla="val 56181"/>
              <a:gd name="adj2" fmla="val 60169"/>
            </a:avLst>
          </a:prstGeom>
          <a:solidFill>
            <a:srgbClr val="FF6699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accent5">
                    <a:lumMod val="50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文鼎特毛楷</vt:lpstr>
      <vt:lpstr>文鼎粗鋼筆行楷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2019-10-21T03:54:04Z</dcterms:modified>
</cp:coreProperties>
</file>