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0000"/>
    <a:srgbClr val="CC9900"/>
    <a:srgbClr val="00CC00"/>
    <a:srgbClr val="0066CC"/>
    <a:srgbClr val="0099FF"/>
    <a:srgbClr val="00FF00"/>
    <a:srgbClr val="FF33CC"/>
    <a:srgbClr val="FF66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33D4C5-C807-4D85-B7F6-2277336305B6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3AB1A68-62E2-4481-B2F1-DA7B4B758AFB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dirty="0">
            <a:solidFill>
              <a:srgbClr val="FF00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3D620086-487C-4BE7-B8CD-1511DE7282E8}" type="parTrans" cxnId="{608D910B-F6DB-4AD5-85C4-15FEB133E367}">
      <dgm:prSet/>
      <dgm:spPr/>
      <dgm:t>
        <a:bodyPr/>
        <a:lstStyle/>
        <a:p>
          <a:endParaRPr lang="zh-TW" altLang="en-US"/>
        </a:p>
      </dgm:t>
    </dgm:pt>
    <dgm:pt modelId="{FE31B6FE-994A-497D-8F38-BB3058F1B6F4}" type="sibTrans" cxnId="{608D910B-F6DB-4AD5-85C4-15FEB133E367}">
      <dgm:prSet/>
      <dgm:spPr/>
      <dgm:t>
        <a:bodyPr/>
        <a:lstStyle/>
        <a:p>
          <a:endParaRPr lang="zh-TW" altLang="en-US"/>
        </a:p>
      </dgm:t>
    </dgm:pt>
    <dgm:pt modelId="{0C1DE1B0-E295-49FC-A850-62CF6673C1B3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F445D68D-7894-4A5C-A68F-DF433EF375E1}" type="parTrans" cxnId="{36C57737-F051-4323-B083-28F52C5DAF24}">
      <dgm:prSet/>
      <dgm:spPr/>
      <dgm:t>
        <a:bodyPr/>
        <a:lstStyle/>
        <a:p>
          <a:endParaRPr lang="zh-TW" altLang="en-US"/>
        </a:p>
      </dgm:t>
    </dgm:pt>
    <dgm:pt modelId="{C0E75EDE-CE6B-42DE-8DD3-DF21B56359F1}" type="sibTrans" cxnId="{36C57737-F051-4323-B083-28F52C5DAF24}">
      <dgm:prSet/>
      <dgm:spPr/>
      <dgm:t>
        <a:bodyPr/>
        <a:lstStyle/>
        <a:p>
          <a:endParaRPr lang="zh-TW" altLang="en-US"/>
        </a:p>
      </dgm:t>
    </dgm:pt>
    <dgm:pt modelId="{687ABB65-1DA1-405A-9297-A6619B1B5EC9}">
      <dgm:prSet/>
      <dgm:spPr/>
      <dgm:t>
        <a:bodyPr/>
        <a:lstStyle/>
        <a:p>
          <a:pPr rtl="0"/>
          <a:r>
            <a:rPr lang="zh-TW" dirty="0" smtClean="0">
              <a:solidFill>
                <a:srgbClr val="0066CC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dirty="0">
            <a:solidFill>
              <a:srgbClr val="0066CC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AB542484-836E-4DE7-89D1-9FB4CF307C1E}" type="parTrans" cxnId="{137BBC43-C5F4-448D-9605-F8AF18D5CF15}">
      <dgm:prSet/>
      <dgm:spPr/>
      <dgm:t>
        <a:bodyPr/>
        <a:lstStyle/>
        <a:p>
          <a:endParaRPr lang="zh-TW" altLang="en-US"/>
        </a:p>
      </dgm:t>
    </dgm:pt>
    <dgm:pt modelId="{98DBD4F0-0274-4127-906D-6202000115EE}" type="sibTrans" cxnId="{137BBC43-C5F4-448D-9605-F8AF18D5CF15}">
      <dgm:prSet/>
      <dgm:spPr/>
      <dgm:t>
        <a:bodyPr/>
        <a:lstStyle/>
        <a:p>
          <a:endParaRPr lang="zh-TW" altLang="en-US"/>
        </a:p>
      </dgm:t>
    </dgm:pt>
    <dgm:pt modelId="{C976C4D5-EF25-4DBD-939C-892C4C0401DA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44A36304-3110-4630-9D9A-7694785EE6B2}" type="parTrans" cxnId="{99A01577-9E8A-4894-BF12-5E05D6E6FFB9}">
      <dgm:prSet/>
      <dgm:spPr/>
      <dgm:t>
        <a:bodyPr/>
        <a:lstStyle/>
        <a:p>
          <a:endParaRPr lang="zh-TW" altLang="en-US"/>
        </a:p>
      </dgm:t>
    </dgm:pt>
    <dgm:pt modelId="{5AF0C143-823E-4233-8170-FBEAB4CFD8F0}" type="sibTrans" cxnId="{99A01577-9E8A-4894-BF12-5E05D6E6FFB9}">
      <dgm:prSet/>
      <dgm:spPr/>
      <dgm:t>
        <a:bodyPr/>
        <a:lstStyle/>
        <a:p>
          <a:endParaRPr lang="zh-TW" altLang="en-US"/>
        </a:p>
      </dgm:t>
    </dgm:pt>
    <dgm:pt modelId="{9F66CEC6-A14B-435D-A5F0-3B4CF32F2361}">
      <dgm:prSet/>
      <dgm:spPr/>
      <dgm:t>
        <a:bodyPr/>
        <a:lstStyle/>
        <a:p>
          <a:pPr rtl="0"/>
          <a:r>
            <a:rPr lang="zh-TW" dirty="0" smtClean="0">
              <a:solidFill>
                <a:srgbClr val="00CC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dirty="0">
            <a:solidFill>
              <a:srgbClr val="00CC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07C2A9BD-1296-4339-8D5F-212EFEF6929C}" type="parTrans" cxnId="{D5A2D19B-EA9B-440C-8AFF-36FC400E52F3}">
      <dgm:prSet/>
      <dgm:spPr/>
      <dgm:t>
        <a:bodyPr/>
        <a:lstStyle/>
        <a:p>
          <a:endParaRPr lang="zh-TW" altLang="en-US"/>
        </a:p>
      </dgm:t>
    </dgm:pt>
    <dgm:pt modelId="{34A16FDA-6F29-40F5-9585-65AB2CCFF199}" type="sibTrans" cxnId="{D5A2D19B-EA9B-440C-8AFF-36FC400E52F3}">
      <dgm:prSet/>
      <dgm:spPr/>
      <dgm:t>
        <a:bodyPr/>
        <a:lstStyle/>
        <a:p>
          <a:endParaRPr lang="zh-TW" altLang="en-US"/>
        </a:p>
      </dgm:t>
    </dgm:pt>
    <dgm:pt modelId="{1DFE84E6-7B44-4EB5-90BA-0B2F6B2F07BF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3D6608F6-AC6C-494D-A1DE-74CB7F31034F}" type="parTrans" cxnId="{2AA1D477-34EB-47D4-8851-D277369B313E}">
      <dgm:prSet/>
      <dgm:spPr/>
      <dgm:t>
        <a:bodyPr/>
        <a:lstStyle/>
        <a:p>
          <a:endParaRPr lang="zh-TW" altLang="en-US"/>
        </a:p>
      </dgm:t>
    </dgm:pt>
    <dgm:pt modelId="{20F1A3F9-A88E-4DEF-A83E-DD792766EF40}" type="sibTrans" cxnId="{2AA1D477-34EB-47D4-8851-D277369B313E}">
      <dgm:prSet/>
      <dgm:spPr/>
      <dgm:t>
        <a:bodyPr/>
        <a:lstStyle/>
        <a:p>
          <a:endParaRPr lang="zh-TW" altLang="en-US"/>
        </a:p>
      </dgm:t>
    </dgm:pt>
    <dgm:pt modelId="{36307BF4-DC9B-430E-866B-6A90AA0F2CCB}">
      <dgm:prSet/>
      <dgm:spPr/>
      <dgm:t>
        <a:bodyPr/>
        <a:lstStyle/>
        <a:p>
          <a:pPr rtl="0"/>
          <a:r>
            <a:rPr lang="zh-TW" dirty="0" smtClean="0">
              <a:solidFill>
                <a:srgbClr val="CC99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dirty="0">
            <a:solidFill>
              <a:srgbClr val="CC99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0A98D7F9-1E02-4D91-9B4E-DDE39421699D}" type="parTrans" cxnId="{C0696258-C549-45C0-BA2D-9815764F053D}">
      <dgm:prSet/>
      <dgm:spPr/>
      <dgm:t>
        <a:bodyPr/>
        <a:lstStyle/>
        <a:p>
          <a:endParaRPr lang="zh-TW" altLang="en-US"/>
        </a:p>
      </dgm:t>
    </dgm:pt>
    <dgm:pt modelId="{3E912C0B-0A93-4EA7-B9BA-0E4A664931D8}" type="sibTrans" cxnId="{C0696258-C549-45C0-BA2D-9815764F053D}">
      <dgm:prSet/>
      <dgm:spPr/>
      <dgm:t>
        <a:bodyPr/>
        <a:lstStyle/>
        <a:p>
          <a:endParaRPr lang="zh-TW" altLang="en-US"/>
        </a:p>
      </dgm:t>
    </dgm:pt>
    <dgm:pt modelId="{F2BEBDB7-0914-4E96-99F7-5429973D04F7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16283610-AAC6-4858-B3A1-A7F3043A8CA2}" type="parTrans" cxnId="{D6C4E6BF-212D-4A12-BC30-932D0A049116}">
      <dgm:prSet/>
      <dgm:spPr/>
      <dgm:t>
        <a:bodyPr/>
        <a:lstStyle/>
        <a:p>
          <a:endParaRPr lang="zh-TW" altLang="en-US"/>
        </a:p>
      </dgm:t>
    </dgm:pt>
    <dgm:pt modelId="{CDE0E199-CE84-4703-9597-B97579B97D0A}" type="sibTrans" cxnId="{D6C4E6BF-212D-4A12-BC30-932D0A049116}">
      <dgm:prSet/>
      <dgm:spPr/>
      <dgm:t>
        <a:bodyPr/>
        <a:lstStyle/>
        <a:p>
          <a:endParaRPr lang="zh-TW" altLang="en-US"/>
        </a:p>
      </dgm:t>
    </dgm:pt>
    <dgm:pt modelId="{CF2902EE-E568-434D-9E82-9977652C6344}" type="pres">
      <dgm:prSet presAssocID="{EF33D4C5-C807-4D85-B7F6-2277336305B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4F04D7B-1AD1-4A1F-9D65-9531F4B91D61}" type="pres">
      <dgm:prSet presAssocID="{EF33D4C5-C807-4D85-B7F6-2277336305B6}" presName="cycle" presStyleCnt="0"/>
      <dgm:spPr/>
    </dgm:pt>
    <dgm:pt modelId="{FDE929DB-F3CA-4D31-B8CA-0D2E92E82C66}" type="pres">
      <dgm:prSet presAssocID="{EF33D4C5-C807-4D85-B7F6-2277336305B6}" presName="centerShape" presStyleCnt="0"/>
      <dgm:spPr/>
    </dgm:pt>
    <dgm:pt modelId="{EC8FDC2B-3346-4475-9C0E-6C8AFF1BADAB}" type="pres">
      <dgm:prSet presAssocID="{EF33D4C5-C807-4D85-B7F6-2277336305B6}" presName="connSite" presStyleLbl="node1" presStyleIdx="0" presStyleCnt="5"/>
      <dgm:spPr/>
    </dgm:pt>
    <dgm:pt modelId="{B997B136-4023-4C65-9734-1F9EDB3DE805}" type="pres">
      <dgm:prSet presAssocID="{EF33D4C5-C807-4D85-B7F6-2277336305B6}" presName="visible" presStyleLbl="node1" presStyleIdx="0" presStyleCnt="5" custLinFactNeighborX="1616" custLinFactNeighborY="-4040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E8ED552-142F-474C-A008-6805A266D0D6}" type="pres">
      <dgm:prSet presAssocID="{3D620086-487C-4BE7-B8CD-1511DE7282E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16A832EB-BE78-45FB-ADE4-D1F1E8C91956}" type="pres">
      <dgm:prSet presAssocID="{53AB1A68-62E2-4481-B2F1-DA7B4B758AFB}" presName="node" presStyleCnt="0"/>
      <dgm:spPr/>
    </dgm:pt>
    <dgm:pt modelId="{5F3831BF-40F9-4539-AA9F-45DBB2B78513}" type="pres">
      <dgm:prSet presAssocID="{53AB1A68-62E2-4481-B2F1-DA7B4B758AFB}" presName="parentNode" presStyleLbl="node1" presStyleIdx="1" presStyleCnt="5" custLinFactNeighborX="-16950" custLinFactNeighborY="-7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A02B01-E939-468E-A949-45EDF8D0611F}" type="pres">
      <dgm:prSet presAssocID="{53AB1A68-62E2-4481-B2F1-DA7B4B758AF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4EEBBD-00EC-4978-8CC6-149F18277352}" type="pres">
      <dgm:prSet presAssocID="{AB542484-836E-4DE7-89D1-9FB4CF307C1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80CDE3F-9C8F-45FE-A450-460C632E6F90}" type="pres">
      <dgm:prSet presAssocID="{687ABB65-1DA1-405A-9297-A6619B1B5EC9}" presName="node" presStyleCnt="0"/>
      <dgm:spPr/>
    </dgm:pt>
    <dgm:pt modelId="{4D4224D5-505C-4324-8FE2-F095A45BEF51}" type="pres">
      <dgm:prSet presAssocID="{687ABB65-1DA1-405A-9297-A6619B1B5EC9}" presName="parentNode" presStyleLbl="node1" presStyleIdx="2" presStyleCnt="5" custLinFactNeighborX="-4039" custLinFactNeighborY="1481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138BB2-DBE3-49A5-98DA-8EB3EBCE7D91}" type="pres">
      <dgm:prSet presAssocID="{687ABB65-1DA1-405A-9297-A6619B1B5EC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523C8D-D58A-44BC-ADDC-11EC88E241E5}" type="pres">
      <dgm:prSet presAssocID="{07C2A9BD-1296-4339-8D5F-212EFEF6929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837463F-68E4-412F-A296-E459FA6C4E2B}" type="pres">
      <dgm:prSet presAssocID="{9F66CEC6-A14B-435D-A5F0-3B4CF32F2361}" presName="node" presStyleCnt="0"/>
      <dgm:spPr/>
    </dgm:pt>
    <dgm:pt modelId="{DE332D7A-4930-4F7D-8DC9-A4B0D4F01FF3}" type="pres">
      <dgm:prSet presAssocID="{9F66CEC6-A14B-435D-A5F0-3B4CF32F236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D3E037-91E8-44C1-868C-8B31A86E9374}" type="pres">
      <dgm:prSet presAssocID="{9F66CEC6-A14B-435D-A5F0-3B4CF32F236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F3EA7B-BD5E-4A2E-9C7D-34DD8F158589}" type="pres">
      <dgm:prSet presAssocID="{0A98D7F9-1E02-4D91-9B4E-DDE39421699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2EA919E-B40D-44E7-ACDF-8103D53F0E99}" type="pres">
      <dgm:prSet presAssocID="{36307BF4-DC9B-430E-866B-6A90AA0F2CCB}" presName="node" presStyleCnt="0"/>
      <dgm:spPr/>
    </dgm:pt>
    <dgm:pt modelId="{71A0CC1B-7042-4E67-B4A3-A80A1D8EAB33}" type="pres">
      <dgm:prSet presAssocID="{36307BF4-DC9B-430E-866B-6A90AA0F2CC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C448BC-F31A-45F5-8D27-DBFEC0DF1637}" type="pres">
      <dgm:prSet presAssocID="{36307BF4-DC9B-430E-866B-6A90AA0F2CC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6C57737-F051-4323-B083-28F52C5DAF24}" srcId="{53AB1A68-62E2-4481-B2F1-DA7B4B758AFB}" destId="{0C1DE1B0-E295-49FC-A850-62CF6673C1B3}" srcOrd="0" destOrd="0" parTransId="{F445D68D-7894-4A5C-A68F-DF433EF375E1}" sibTransId="{C0E75EDE-CE6B-42DE-8DD3-DF21B56359F1}"/>
    <dgm:cxn modelId="{2AA1D477-34EB-47D4-8851-D277369B313E}" srcId="{9F66CEC6-A14B-435D-A5F0-3B4CF32F2361}" destId="{1DFE84E6-7B44-4EB5-90BA-0B2F6B2F07BF}" srcOrd="0" destOrd="0" parTransId="{3D6608F6-AC6C-494D-A1DE-74CB7F31034F}" sibTransId="{20F1A3F9-A88E-4DEF-A83E-DD792766EF40}"/>
    <dgm:cxn modelId="{D4DCE2F0-F303-4B01-B370-DA5E6EEE5329}" type="presOf" srcId="{0A98D7F9-1E02-4D91-9B4E-DDE39421699D}" destId="{96F3EA7B-BD5E-4A2E-9C7D-34DD8F158589}" srcOrd="0" destOrd="0" presId="urn:microsoft.com/office/officeart/2005/8/layout/radial2"/>
    <dgm:cxn modelId="{13BA5AEF-11CF-4710-B45B-FDAE0B39B3CC}" type="presOf" srcId="{1DFE84E6-7B44-4EB5-90BA-0B2F6B2F07BF}" destId="{F5D3E037-91E8-44C1-868C-8B31A86E9374}" srcOrd="0" destOrd="0" presId="urn:microsoft.com/office/officeart/2005/8/layout/radial2"/>
    <dgm:cxn modelId="{D6C4E6BF-212D-4A12-BC30-932D0A049116}" srcId="{36307BF4-DC9B-430E-866B-6A90AA0F2CCB}" destId="{F2BEBDB7-0914-4E96-99F7-5429973D04F7}" srcOrd="0" destOrd="0" parTransId="{16283610-AAC6-4858-B3A1-A7F3043A8CA2}" sibTransId="{CDE0E199-CE84-4703-9597-B97579B97D0A}"/>
    <dgm:cxn modelId="{99A01577-9E8A-4894-BF12-5E05D6E6FFB9}" srcId="{687ABB65-1DA1-405A-9297-A6619B1B5EC9}" destId="{C976C4D5-EF25-4DBD-939C-892C4C0401DA}" srcOrd="0" destOrd="0" parTransId="{44A36304-3110-4630-9D9A-7694785EE6B2}" sibTransId="{5AF0C143-823E-4233-8170-FBEAB4CFD8F0}"/>
    <dgm:cxn modelId="{B990C99B-D229-49E0-8151-2167D03B275D}" type="presOf" srcId="{3D620086-487C-4BE7-B8CD-1511DE7282E8}" destId="{FE8ED552-142F-474C-A008-6805A266D0D6}" srcOrd="0" destOrd="0" presId="urn:microsoft.com/office/officeart/2005/8/layout/radial2"/>
    <dgm:cxn modelId="{5199C8E8-D215-4396-A4B5-B4D67D2266CC}" type="presOf" srcId="{53AB1A68-62E2-4481-B2F1-DA7B4B758AFB}" destId="{5F3831BF-40F9-4539-AA9F-45DBB2B78513}" srcOrd="0" destOrd="0" presId="urn:microsoft.com/office/officeart/2005/8/layout/radial2"/>
    <dgm:cxn modelId="{A381C7FB-1119-4F1D-874B-7A68CC293BD9}" type="presOf" srcId="{07C2A9BD-1296-4339-8D5F-212EFEF6929C}" destId="{78523C8D-D58A-44BC-ADDC-11EC88E241E5}" srcOrd="0" destOrd="0" presId="urn:microsoft.com/office/officeart/2005/8/layout/radial2"/>
    <dgm:cxn modelId="{0177A301-92AF-46CA-A71D-C31348F0740F}" type="presOf" srcId="{687ABB65-1DA1-405A-9297-A6619B1B5EC9}" destId="{4D4224D5-505C-4324-8FE2-F095A45BEF51}" srcOrd="0" destOrd="0" presId="urn:microsoft.com/office/officeart/2005/8/layout/radial2"/>
    <dgm:cxn modelId="{48EB182A-D9B6-45D1-BFB9-7D32A42402D0}" type="presOf" srcId="{0C1DE1B0-E295-49FC-A850-62CF6673C1B3}" destId="{1AA02B01-E939-468E-A949-45EDF8D0611F}" srcOrd="0" destOrd="0" presId="urn:microsoft.com/office/officeart/2005/8/layout/radial2"/>
    <dgm:cxn modelId="{D5A2D19B-EA9B-440C-8AFF-36FC400E52F3}" srcId="{EF33D4C5-C807-4D85-B7F6-2277336305B6}" destId="{9F66CEC6-A14B-435D-A5F0-3B4CF32F2361}" srcOrd="2" destOrd="0" parTransId="{07C2A9BD-1296-4339-8D5F-212EFEF6929C}" sibTransId="{34A16FDA-6F29-40F5-9585-65AB2CCFF199}"/>
    <dgm:cxn modelId="{3940EE59-5DE6-4DED-B55D-ADF0C74C5169}" type="presOf" srcId="{9F66CEC6-A14B-435D-A5F0-3B4CF32F2361}" destId="{DE332D7A-4930-4F7D-8DC9-A4B0D4F01FF3}" srcOrd="0" destOrd="0" presId="urn:microsoft.com/office/officeart/2005/8/layout/radial2"/>
    <dgm:cxn modelId="{D48941DC-A1A6-4424-A95A-A2757641D34D}" type="presOf" srcId="{C976C4D5-EF25-4DBD-939C-892C4C0401DA}" destId="{63138BB2-DBE3-49A5-98DA-8EB3EBCE7D91}" srcOrd="0" destOrd="0" presId="urn:microsoft.com/office/officeart/2005/8/layout/radial2"/>
    <dgm:cxn modelId="{54FD03CC-02FA-47BF-9BB9-017D7E7484CB}" type="presOf" srcId="{36307BF4-DC9B-430E-866B-6A90AA0F2CCB}" destId="{71A0CC1B-7042-4E67-B4A3-A80A1D8EAB33}" srcOrd="0" destOrd="0" presId="urn:microsoft.com/office/officeart/2005/8/layout/radial2"/>
    <dgm:cxn modelId="{C0696258-C549-45C0-BA2D-9815764F053D}" srcId="{EF33D4C5-C807-4D85-B7F6-2277336305B6}" destId="{36307BF4-DC9B-430E-866B-6A90AA0F2CCB}" srcOrd="3" destOrd="0" parTransId="{0A98D7F9-1E02-4D91-9B4E-DDE39421699D}" sibTransId="{3E912C0B-0A93-4EA7-B9BA-0E4A664931D8}"/>
    <dgm:cxn modelId="{2FC4E376-1B63-491D-94BF-71556A2B681E}" type="presOf" srcId="{F2BEBDB7-0914-4E96-99F7-5429973D04F7}" destId="{15C448BC-F31A-45F5-8D27-DBFEC0DF1637}" srcOrd="0" destOrd="0" presId="urn:microsoft.com/office/officeart/2005/8/layout/radial2"/>
    <dgm:cxn modelId="{137BBC43-C5F4-448D-9605-F8AF18D5CF15}" srcId="{EF33D4C5-C807-4D85-B7F6-2277336305B6}" destId="{687ABB65-1DA1-405A-9297-A6619B1B5EC9}" srcOrd="1" destOrd="0" parTransId="{AB542484-836E-4DE7-89D1-9FB4CF307C1E}" sibTransId="{98DBD4F0-0274-4127-906D-6202000115EE}"/>
    <dgm:cxn modelId="{63E4651B-2635-402E-988F-334A59D3A2E7}" type="presOf" srcId="{EF33D4C5-C807-4D85-B7F6-2277336305B6}" destId="{CF2902EE-E568-434D-9E82-9977652C6344}" srcOrd="0" destOrd="0" presId="urn:microsoft.com/office/officeart/2005/8/layout/radial2"/>
    <dgm:cxn modelId="{608D910B-F6DB-4AD5-85C4-15FEB133E367}" srcId="{EF33D4C5-C807-4D85-B7F6-2277336305B6}" destId="{53AB1A68-62E2-4481-B2F1-DA7B4B758AFB}" srcOrd="0" destOrd="0" parTransId="{3D620086-487C-4BE7-B8CD-1511DE7282E8}" sibTransId="{FE31B6FE-994A-497D-8F38-BB3058F1B6F4}"/>
    <dgm:cxn modelId="{5D8CA29C-0AE2-4B48-B209-42B143D953BC}" type="presOf" srcId="{AB542484-836E-4DE7-89D1-9FB4CF307C1E}" destId="{544EEBBD-00EC-4978-8CC6-149F18277352}" srcOrd="0" destOrd="0" presId="urn:microsoft.com/office/officeart/2005/8/layout/radial2"/>
    <dgm:cxn modelId="{42C69347-0E12-4C18-AF23-8E1DFAC6E116}" type="presParOf" srcId="{CF2902EE-E568-434D-9E82-9977652C6344}" destId="{64F04D7B-1AD1-4A1F-9D65-9531F4B91D61}" srcOrd="0" destOrd="0" presId="urn:microsoft.com/office/officeart/2005/8/layout/radial2"/>
    <dgm:cxn modelId="{D418D11A-AC88-4287-9393-42C6B17CA0D5}" type="presParOf" srcId="{64F04D7B-1AD1-4A1F-9D65-9531F4B91D61}" destId="{FDE929DB-F3CA-4D31-B8CA-0D2E92E82C66}" srcOrd="0" destOrd="0" presId="urn:microsoft.com/office/officeart/2005/8/layout/radial2"/>
    <dgm:cxn modelId="{B76930E0-6717-4938-A02F-D53BC602C476}" type="presParOf" srcId="{FDE929DB-F3CA-4D31-B8CA-0D2E92E82C66}" destId="{EC8FDC2B-3346-4475-9C0E-6C8AFF1BADAB}" srcOrd="0" destOrd="0" presId="urn:microsoft.com/office/officeart/2005/8/layout/radial2"/>
    <dgm:cxn modelId="{D2F1B306-4172-4ADA-BD54-6EE77A4D9E49}" type="presParOf" srcId="{FDE929DB-F3CA-4D31-B8CA-0D2E92E82C66}" destId="{B997B136-4023-4C65-9734-1F9EDB3DE805}" srcOrd="1" destOrd="0" presId="urn:microsoft.com/office/officeart/2005/8/layout/radial2"/>
    <dgm:cxn modelId="{EFBF664D-B21C-49DF-BD17-68C39CF361BE}" type="presParOf" srcId="{64F04D7B-1AD1-4A1F-9D65-9531F4B91D61}" destId="{FE8ED552-142F-474C-A008-6805A266D0D6}" srcOrd="1" destOrd="0" presId="urn:microsoft.com/office/officeart/2005/8/layout/radial2"/>
    <dgm:cxn modelId="{24DF6101-8815-4676-B7E4-430669EE23C8}" type="presParOf" srcId="{64F04D7B-1AD1-4A1F-9D65-9531F4B91D61}" destId="{16A832EB-BE78-45FB-ADE4-D1F1E8C91956}" srcOrd="2" destOrd="0" presId="urn:microsoft.com/office/officeart/2005/8/layout/radial2"/>
    <dgm:cxn modelId="{3E64BE5A-BC64-4172-90F1-D75981C95FB1}" type="presParOf" srcId="{16A832EB-BE78-45FB-ADE4-D1F1E8C91956}" destId="{5F3831BF-40F9-4539-AA9F-45DBB2B78513}" srcOrd="0" destOrd="0" presId="urn:microsoft.com/office/officeart/2005/8/layout/radial2"/>
    <dgm:cxn modelId="{021886C7-7D4C-4D81-B346-83B1DF3B5AE1}" type="presParOf" srcId="{16A832EB-BE78-45FB-ADE4-D1F1E8C91956}" destId="{1AA02B01-E939-468E-A949-45EDF8D0611F}" srcOrd="1" destOrd="0" presId="urn:microsoft.com/office/officeart/2005/8/layout/radial2"/>
    <dgm:cxn modelId="{DA24A4BF-CC56-4A3F-AFCD-701021D871DA}" type="presParOf" srcId="{64F04D7B-1AD1-4A1F-9D65-9531F4B91D61}" destId="{544EEBBD-00EC-4978-8CC6-149F18277352}" srcOrd="3" destOrd="0" presId="urn:microsoft.com/office/officeart/2005/8/layout/radial2"/>
    <dgm:cxn modelId="{55B6967A-E595-400D-8FA5-EFA92C1FECF4}" type="presParOf" srcId="{64F04D7B-1AD1-4A1F-9D65-9531F4B91D61}" destId="{980CDE3F-9C8F-45FE-A450-460C632E6F90}" srcOrd="4" destOrd="0" presId="urn:microsoft.com/office/officeart/2005/8/layout/radial2"/>
    <dgm:cxn modelId="{DB752953-7F64-472B-B4EC-ED550FE90AD5}" type="presParOf" srcId="{980CDE3F-9C8F-45FE-A450-460C632E6F90}" destId="{4D4224D5-505C-4324-8FE2-F095A45BEF51}" srcOrd="0" destOrd="0" presId="urn:microsoft.com/office/officeart/2005/8/layout/radial2"/>
    <dgm:cxn modelId="{D9C7019A-3FE3-4BBA-9601-50EE6659D910}" type="presParOf" srcId="{980CDE3F-9C8F-45FE-A450-460C632E6F90}" destId="{63138BB2-DBE3-49A5-98DA-8EB3EBCE7D91}" srcOrd="1" destOrd="0" presId="urn:microsoft.com/office/officeart/2005/8/layout/radial2"/>
    <dgm:cxn modelId="{03216CBF-E8BB-4F6C-A806-C081A07F8418}" type="presParOf" srcId="{64F04D7B-1AD1-4A1F-9D65-9531F4B91D61}" destId="{78523C8D-D58A-44BC-ADDC-11EC88E241E5}" srcOrd="5" destOrd="0" presId="urn:microsoft.com/office/officeart/2005/8/layout/radial2"/>
    <dgm:cxn modelId="{65B74AFE-AB58-4FCE-AE3B-A0346C88B190}" type="presParOf" srcId="{64F04D7B-1AD1-4A1F-9D65-9531F4B91D61}" destId="{0837463F-68E4-412F-A296-E459FA6C4E2B}" srcOrd="6" destOrd="0" presId="urn:microsoft.com/office/officeart/2005/8/layout/radial2"/>
    <dgm:cxn modelId="{1050FA44-A0EA-4AD1-BD6B-0DC3D76F3F70}" type="presParOf" srcId="{0837463F-68E4-412F-A296-E459FA6C4E2B}" destId="{DE332D7A-4930-4F7D-8DC9-A4B0D4F01FF3}" srcOrd="0" destOrd="0" presId="urn:microsoft.com/office/officeart/2005/8/layout/radial2"/>
    <dgm:cxn modelId="{D40366DB-1F1E-4DBD-A4BC-B28DC94C1492}" type="presParOf" srcId="{0837463F-68E4-412F-A296-E459FA6C4E2B}" destId="{F5D3E037-91E8-44C1-868C-8B31A86E9374}" srcOrd="1" destOrd="0" presId="urn:microsoft.com/office/officeart/2005/8/layout/radial2"/>
    <dgm:cxn modelId="{40CC3BA8-0BD6-4E7F-BBA1-D752F14B37AF}" type="presParOf" srcId="{64F04D7B-1AD1-4A1F-9D65-9531F4B91D61}" destId="{96F3EA7B-BD5E-4A2E-9C7D-34DD8F158589}" srcOrd="7" destOrd="0" presId="urn:microsoft.com/office/officeart/2005/8/layout/radial2"/>
    <dgm:cxn modelId="{5EBA8E81-AF32-4298-AF69-0567E1C5EA82}" type="presParOf" srcId="{64F04D7B-1AD1-4A1F-9D65-9531F4B91D61}" destId="{32EA919E-B40D-44E7-ACDF-8103D53F0E99}" srcOrd="8" destOrd="0" presId="urn:microsoft.com/office/officeart/2005/8/layout/radial2"/>
    <dgm:cxn modelId="{D6A6522B-EE7E-485E-8DA3-06BDAB1A40C6}" type="presParOf" srcId="{32EA919E-B40D-44E7-ACDF-8103D53F0E99}" destId="{71A0CC1B-7042-4E67-B4A3-A80A1D8EAB33}" srcOrd="0" destOrd="0" presId="urn:microsoft.com/office/officeart/2005/8/layout/radial2"/>
    <dgm:cxn modelId="{5D688976-F80E-4971-9EE3-6D1CA989A64B}" type="presParOf" srcId="{32EA919E-B40D-44E7-ACDF-8103D53F0E99}" destId="{15C448BC-F31A-45F5-8D27-DBFEC0DF163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3EA7B-BD5E-4A2E-9C7D-34DD8F158589}">
      <dsp:nvSpPr>
        <dsp:cNvPr id="0" name=""/>
        <dsp:cNvSpPr/>
      </dsp:nvSpPr>
      <dsp:spPr>
        <a:xfrm rot="3680925">
          <a:off x="1626274" y="3097542"/>
          <a:ext cx="819744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819744" y="248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23C8D-D58A-44BC-ADDC-11EC88E241E5}">
      <dsp:nvSpPr>
        <dsp:cNvPr id="0" name=""/>
        <dsp:cNvSpPr/>
      </dsp:nvSpPr>
      <dsp:spPr>
        <a:xfrm rot="1311539">
          <a:off x="2075238" y="2508263"/>
          <a:ext cx="587189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587189" y="248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EEBBD-00EC-4978-8CC6-149F18277352}">
      <dsp:nvSpPr>
        <dsp:cNvPr id="0" name=""/>
        <dsp:cNvSpPr/>
      </dsp:nvSpPr>
      <dsp:spPr>
        <a:xfrm rot="20544434">
          <a:off x="2084237" y="1914209"/>
          <a:ext cx="517816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517816" y="248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ED552-142F-474C-A008-6805A266D0D6}">
      <dsp:nvSpPr>
        <dsp:cNvPr id="0" name=""/>
        <dsp:cNvSpPr/>
      </dsp:nvSpPr>
      <dsp:spPr>
        <a:xfrm rot="17653919">
          <a:off x="1557744" y="1254273"/>
          <a:ext cx="771356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771356" y="248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97B136-4023-4C65-9734-1F9EDB3DE805}">
      <dsp:nvSpPr>
        <dsp:cNvPr id="0" name=""/>
        <dsp:cNvSpPr/>
      </dsp:nvSpPr>
      <dsp:spPr>
        <a:xfrm>
          <a:off x="748042" y="1322970"/>
          <a:ext cx="1616981" cy="161698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3831BF-40F9-4539-AA9F-45DBB2B78513}">
      <dsp:nvSpPr>
        <dsp:cNvPr id="0" name=""/>
        <dsp:cNvSpPr/>
      </dsp:nvSpPr>
      <dsp:spPr>
        <a:xfrm>
          <a:off x="1815721" y="2"/>
          <a:ext cx="970189" cy="970189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solidFill>
                <a:srgbClr val="FF00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sz="4200" kern="1200" dirty="0">
            <a:solidFill>
              <a:srgbClr val="FF00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1957802" y="142083"/>
        <a:ext cx="686027" cy="686027"/>
      </dsp:txXfrm>
    </dsp:sp>
    <dsp:sp modelId="{1AA02B01-E939-468E-A949-45EDF8D0611F}">
      <dsp:nvSpPr>
        <dsp:cNvPr id="0" name=""/>
        <dsp:cNvSpPr/>
      </dsp:nvSpPr>
      <dsp:spPr>
        <a:xfrm>
          <a:off x="2882929" y="2"/>
          <a:ext cx="1455283" cy="970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sz="32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882929" y="2"/>
        <a:ext cx="1455283" cy="970189"/>
      </dsp:txXfrm>
    </dsp:sp>
    <dsp:sp modelId="{4D4224D5-505C-4324-8FE2-F095A45BEF51}">
      <dsp:nvSpPr>
        <dsp:cNvPr id="0" name=""/>
        <dsp:cNvSpPr/>
      </dsp:nvSpPr>
      <dsp:spPr>
        <a:xfrm>
          <a:off x="2567256" y="1229113"/>
          <a:ext cx="970189" cy="970189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solidFill>
                <a:srgbClr val="0066CC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sz="4200" kern="1200" dirty="0">
            <a:solidFill>
              <a:srgbClr val="0066CC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709337" y="1371194"/>
        <a:ext cx="686027" cy="686027"/>
      </dsp:txXfrm>
    </dsp:sp>
    <dsp:sp modelId="{63138BB2-DBE3-49A5-98DA-8EB3EBCE7D91}">
      <dsp:nvSpPr>
        <dsp:cNvPr id="0" name=""/>
        <dsp:cNvSpPr/>
      </dsp:nvSpPr>
      <dsp:spPr>
        <a:xfrm>
          <a:off x="3634464" y="1229113"/>
          <a:ext cx="1455283" cy="970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sz="32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634464" y="1229113"/>
        <a:ext cx="1455283" cy="970189"/>
      </dsp:txXfrm>
    </dsp:sp>
    <dsp:sp modelId="{DE332D7A-4930-4F7D-8DC9-A4B0D4F01FF3}">
      <dsp:nvSpPr>
        <dsp:cNvPr id="0" name=""/>
        <dsp:cNvSpPr/>
      </dsp:nvSpPr>
      <dsp:spPr>
        <a:xfrm>
          <a:off x="2606442" y="2337965"/>
          <a:ext cx="970189" cy="970189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solidFill>
                <a:srgbClr val="00CC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sz="4200" kern="1200" dirty="0">
            <a:solidFill>
              <a:srgbClr val="00CC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748523" y="2480046"/>
        <a:ext cx="686027" cy="686027"/>
      </dsp:txXfrm>
    </dsp:sp>
    <dsp:sp modelId="{F5D3E037-91E8-44C1-868C-8B31A86E9374}">
      <dsp:nvSpPr>
        <dsp:cNvPr id="0" name=""/>
        <dsp:cNvSpPr/>
      </dsp:nvSpPr>
      <dsp:spPr>
        <a:xfrm>
          <a:off x="3673650" y="2337965"/>
          <a:ext cx="1455283" cy="970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sz="32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673650" y="2337965"/>
        <a:ext cx="1455283" cy="970189"/>
      </dsp:txXfrm>
    </dsp:sp>
    <dsp:sp modelId="{71A0CC1B-7042-4E67-B4A3-A80A1D8EAB33}">
      <dsp:nvSpPr>
        <dsp:cNvPr id="0" name=""/>
        <dsp:cNvSpPr/>
      </dsp:nvSpPr>
      <dsp:spPr>
        <a:xfrm>
          <a:off x="1980168" y="3422703"/>
          <a:ext cx="970189" cy="970189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solidFill>
                <a:srgbClr val="CC9900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sz="4200" kern="1200" dirty="0">
            <a:solidFill>
              <a:srgbClr val="CC9900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122249" y="3564784"/>
        <a:ext cx="686027" cy="686027"/>
      </dsp:txXfrm>
    </dsp:sp>
    <dsp:sp modelId="{15C448BC-F31A-45F5-8D27-DBFEC0DF1637}">
      <dsp:nvSpPr>
        <dsp:cNvPr id="0" name=""/>
        <dsp:cNvSpPr/>
      </dsp:nvSpPr>
      <dsp:spPr>
        <a:xfrm>
          <a:off x="3047376" y="3422703"/>
          <a:ext cx="1455283" cy="970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sz="32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047376" y="3422703"/>
        <a:ext cx="1455283" cy="9701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231009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70033" y="3618085"/>
            <a:ext cx="3409405" cy="3213462"/>
          </a:xfrm>
          <a:prstGeom prst="noSmoking">
            <a:avLst>
              <a:gd name="adj" fmla="val 11627"/>
            </a:avLst>
          </a:prstGeom>
          <a:solidFill>
            <a:srgbClr val="FF000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929" b="100000" l="6009" r="974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66966" y="4323805"/>
            <a:ext cx="2125765" cy="180202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929" b="100000" l="6009" r="974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109" y="4950823"/>
            <a:ext cx="1661447" cy="128016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929" b="100000" l="6009" r="974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731" y="3474720"/>
            <a:ext cx="2125765" cy="1387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658667949"/>
              </p:ext>
            </p:extLst>
          </p:nvPr>
        </p:nvGraphicFramePr>
        <p:xfrm>
          <a:off x="1794933" y="1341020"/>
          <a:ext cx="5850846" cy="4393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257109" y="5127171"/>
            <a:ext cx="2129246" cy="12148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</a:rPr>
              <a:t>衛福部疾管</a:t>
            </a:r>
            <a:r>
              <a:rPr lang="zh-TW" altLang="en-US" dirty="0" smtClean="0">
                <a:solidFill>
                  <a:srgbClr val="FF0000"/>
                </a:solidFill>
              </a:rPr>
              <a:t>署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文鼎中特圓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2019-10-21T03:54:45Z</dcterms:modified>
</cp:coreProperties>
</file>