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0738"/>
    <a:srgbClr val="00FF00"/>
    <a:srgbClr val="FF33CC"/>
    <a:srgbClr val="3399FF"/>
    <a:srgbClr val="FF6699"/>
    <a:srgbClr val="FF9900"/>
    <a:srgbClr val="FF0066"/>
    <a:srgbClr val="9999FF"/>
    <a:srgbClr val="FF99CC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8CA709-0AF3-4994-B447-2C623F663401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5A775F91-107A-4646-9E02-E5F63F231728}">
      <dgm:prSet/>
      <dgm:spPr/>
      <dgm:t>
        <a:bodyPr/>
        <a:lstStyle/>
        <a:p>
          <a:pPr rtl="0"/>
          <a:r>
            <a:rPr lang="zh-TW" dirty="0" smtClean="0">
              <a:solidFill>
                <a:srgbClr val="FF0000"/>
              </a:solidFill>
              <a:latin typeface="MS UI Gothic" panose="020B0600070205080204" pitchFamily="34" charset="-128"/>
              <a:ea typeface="MS UI Gothic" panose="020B0600070205080204" pitchFamily="34" charset="-128"/>
            </a:rPr>
            <a:t>巡</a:t>
          </a:r>
          <a:endParaRPr lang="zh-TW" dirty="0">
            <a:solidFill>
              <a:srgbClr val="FF0000"/>
            </a:solidFill>
            <a:latin typeface="MS UI Gothic" panose="020B0600070205080204" pitchFamily="34" charset="-128"/>
            <a:ea typeface="MS UI Gothic" panose="020B0600070205080204" pitchFamily="34" charset="-128"/>
          </a:endParaRPr>
        </a:p>
      </dgm:t>
    </dgm:pt>
    <dgm:pt modelId="{2AE7F458-3AB1-463D-9F43-1BB389A6C0B5}" type="parTrans" cxnId="{ABFEA0E7-D6AD-4F11-A7E5-496C4A2CCF4F}">
      <dgm:prSet/>
      <dgm:spPr/>
      <dgm:t>
        <a:bodyPr/>
        <a:lstStyle/>
        <a:p>
          <a:endParaRPr lang="zh-TW" altLang="en-US"/>
        </a:p>
      </dgm:t>
    </dgm:pt>
    <dgm:pt modelId="{830442E3-F86B-4558-AE90-3251DD61785E}" type="sibTrans" cxnId="{ABFEA0E7-D6AD-4F11-A7E5-496C4A2CCF4F}">
      <dgm:prSet/>
      <dgm:spPr/>
      <dgm:t>
        <a:bodyPr/>
        <a:lstStyle/>
        <a:p>
          <a:endParaRPr lang="zh-TW" altLang="en-US"/>
        </a:p>
      </dgm:t>
    </dgm:pt>
    <dgm:pt modelId="{3033A7F7-4C73-41A4-9A52-913399217569}">
      <dgm:prSet/>
      <dgm:spPr/>
      <dgm:t>
        <a:bodyPr/>
        <a:lstStyle/>
        <a:p>
          <a:pPr rtl="0"/>
          <a:r>
            <a:rPr lang="zh-TW" dirty="0" smtClean="0">
              <a:latin typeface="MS UI Gothic" panose="020B0600070205080204" pitchFamily="34" charset="-128"/>
              <a:ea typeface="MS UI Gothic" panose="020B0600070205080204" pitchFamily="34" charset="-128"/>
            </a:rPr>
            <a:t>巡檢容器</a:t>
          </a:r>
          <a:endParaRPr lang="zh-TW" dirty="0">
            <a:latin typeface="MS UI Gothic" panose="020B0600070205080204" pitchFamily="34" charset="-128"/>
            <a:ea typeface="MS UI Gothic" panose="020B0600070205080204" pitchFamily="34" charset="-128"/>
          </a:endParaRPr>
        </a:p>
      </dgm:t>
    </dgm:pt>
    <dgm:pt modelId="{3B2F1176-7922-460F-9A31-0E2B462172D0}" type="parTrans" cxnId="{931E827D-076A-45BD-B694-EF6FBB07CDF0}">
      <dgm:prSet/>
      <dgm:spPr/>
      <dgm:t>
        <a:bodyPr/>
        <a:lstStyle/>
        <a:p>
          <a:endParaRPr lang="zh-TW" altLang="en-US"/>
        </a:p>
      </dgm:t>
    </dgm:pt>
    <dgm:pt modelId="{41803532-4A95-4FE6-AC74-48B4D6B8DD70}" type="sibTrans" cxnId="{931E827D-076A-45BD-B694-EF6FBB07CDF0}">
      <dgm:prSet/>
      <dgm:spPr/>
      <dgm:t>
        <a:bodyPr/>
        <a:lstStyle/>
        <a:p>
          <a:endParaRPr lang="zh-TW" altLang="en-US"/>
        </a:p>
      </dgm:t>
    </dgm:pt>
    <dgm:pt modelId="{6FC76299-1056-4A15-9088-3CAF9C18B290}">
      <dgm:prSet/>
      <dgm:spPr/>
      <dgm:t>
        <a:bodyPr/>
        <a:lstStyle/>
        <a:p>
          <a:pPr rtl="0"/>
          <a:r>
            <a:rPr lang="zh-TW" dirty="0" smtClean="0">
              <a:solidFill>
                <a:schemeClr val="accent4">
                  <a:lumMod val="75000"/>
                </a:schemeClr>
              </a:solidFill>
              <a:latin typeface="MS UI Gothic" panose="020B0600070205080204" pitchFamily="34" charset="-128"/>
              <a:ea typeface="MS UI Gothic" panose="020B0600070205080204" pitchFamily="34" charset="-128"/>
            </a:rPr>
            <a:t>倒</a:t>
          </a:r>
          <a:endParaRPr lang="zh-TW" dirty="0">
            <a:solidFill>
              <a:schemeClr val="accent4">
                <a:lumMod val="75000"/>
              </a:schemeClr>
            </a:solidFill>
            <a:latin typeface="MS UI Gothic" panose="020B0600070205080204" pitchFamily="34" charset="-128"/>
            <a:ea typeface="MS UI Gothic" panose="020B0600070205080204" pitchFamily="34" charset="-128"/>
          </a:endParaRPr>
        </a:p>
      </dgm:t>
    </dgm:pt>
    <dgm:pt modelId="{55A4F4B4-5146-472C-B709-87132496576D}" type="parTrans" cxnId="{47C2C845-5DF4-4A35-9EFE-2D4A19B0D35F}">
      <dgm:prSet/>
      <dgm:spPr/>
      <dgm:t>
        <a:bodyPr/>
        <a:lstStyle/>
        <a:p>
          <a:endParaRPr lang="zh-TW" altLang="en-US"/>
        </a:p>
      </dgm:t>
    </dgm:pt>
    <dgm:pt modelId="{F4687415-01EB-4A19-9383-1BE6B4499BC0}" type="sibTrans" cxnId="{47C2C845-5DF4-4A35-9EFE-2D4A19B0D35F}">
      <dgm:prSet/>
      <dgm:spPr/>
      <dgm:t>
        <a:bodyPr/>
        <a:lstStyle/>
        <a:p>
          <a:endParaRPr lang="zh-TW" altLang="en-US"/>
        </a:p>
      </dgm:t>
    </dgm:pt>
    <dgm:pt modelId="{C103F648-87B1-4FE9-B2F5-113C6F4A783A}">
      <dgm:prSet/>
      <dgm:spPr/>
      <dgm:t>
        <a:bodyPr/>
        <a:lstStyle/>
        <a:p>
          <a:pPr rtl="0"/>
          <a:r>
            <a:rPr lang="zh-TW" dirty="0" smtClean="0">
              <a:latin typeface="MS UI Gothic" panose="020B0600070205080204" pitchFamily="34" charset="-128"/>
              <a:ea typeface="MS UI Gothic" panose="020B0600070205080204" pitchFamily="34" charset="-128"/>
            </a:rPr>
            <a:t>倒掉積水</a:t>
          </a:r>
          <a:endParaRPr lang="zh-TW" dirty="0">
            <a:latin typeface="MS UI Gothic" panose="020B0600070205080204" pitchFamily="34" charset="-128"/>
            <a:ea typeface="MS UI Gothic" panose="020B0600070205080204" pitchFamily="34" charset="-128"/>
          </a:endParaRPr>
        </a:p>
      </dgm:t>
    </dgm:pt>
    <dgm:pt modelId="{676C5E4B-5ABF-4F61-8EBE-A789C3C68F81}" type="parTrans" cxnId="{C9386096-43C5-4156-ABF7-2A38DD2F93B0}">
      <dgm:prSet/>
      <dgm:spPr/>
      <dgm:t>
        <a:bodyPr/>
        <a:lstStyle/>
        <a:p>
          <a:endParaRPr lang="zh-TW" altLang="en-US"/>
        </a:p>
      </dgm:t>
    </dgm:pt>
    <dgm:pt modelId="{3D3F8E9F-D99C-496B-8AEE-19CB28E3A4A2}" type="sibTrans" cxnId="{C9386096-43C5-4156-ABF7-2A38DD2F93B0}">
      <dgm:prSet/>
      <dgm:spPr/>
      <dgm:t>
        <a:bodyPr/>
        <a:lstStyle/>
        <a:p>
          <a:endParaRPr lang="zh-TW" altLang="en-US"/>
        </a:p>
      </dgm:t>
    </dgm:pt>
    <dgm:pt modelId="{8E8A4BBD-BAAA-4F43-B873-CA6D2E1E166A}">
      <dgm:prSet/>
      <dgm:spPr/>
      <dgm:t>
        <a:bodyPr/>
        <a:lstStyle/>
        <a:p>
          <a:pPr rtl="0"/>
          <a:r>
            <a:rPr lang="zh-TW" dirty="0" smtClean="0">
              <a:solidFill>
                <a:schemeClr val="accent4">
                  <a:lumMod val="60000"/>
                  <a:lumOff val="40000"/>
                </a:schemeClr>
              </a:solidFill>
              <a:latin typeface="MS UI Gothic" panose="020B0600070205080204" pitchFamily="34" charset="-128"/>
              <a:ea typeface="MS UI Gothic" panose="020B0600070205080204" pitchFamily="34" charset="-128"/>
            </a:rPr>
            <a:t>清</a:t>
          </a:r>
          <a:endParaRPr lang="zh-TW" dirty="0">
            <a:solidFill>
              <a:schemeClr val="accent4">
                <a:lumMod val="60000"/>
                <a:lumOff val="40000"/>
              </a:schemeClr>
            </a:solidFill>
            <a:latin typeface="MS UI Gothic" panose="020B0600070205080204" pitchFamily="34" charset="-128"/>
            <a:ea typeface="MS UI Gothic" panose="020B0600070205080204" pitchFamily="34" charset="-128"/>
          </a:endParaRPr>
        </a:p>
      </dgm:t>
    </dgm:pt>
    <dgm:pt modelId="{8628FED9-1104-432C-B490-9A9CCD5039F0}" type="parTrans" cxnId="{73314911-E8B6-4454-89AC-825FBBB40352}">
      <dgm:prSet/>
      <dgm:spPr/>
      <dgm:t>
        <a:bodyPr/>
        <a:lstStyle/>
        <a:p>
          <a:endParaRPr lang="zh-TW" altLang="en-US"/>
        </a:p>
      </dgm:t>
    </dgm:pt>
    <dgm:pt modelId="{6C33FBCB-BC3C-4D83-8F5D-001E0927030D}" type="sibTrans" cxnId="{73314911-E8B6-4454-89AC-825FBBB40352}">
      <dgm:prSet/>
      <dgm:spPr/>
      <dgm:t>
        <a:bodyPr/>
        <a:lstStyle/>
        <a:p>
          <a:endParaRPr lang="zh-TW" altLang="en-US"/>
        </a:p>
      </dgm:t>
    </dgm:pt>
    <dgm:pt modelId="{A58924C7-1443-494A-8B37-D37CBA73F64A}">
      <dgm:prSet/>
      <dgm:spPr/>
      <dgm:t>
        <a:bodyPr/>
        <a:lstStyle/>
        <a:p>
          <a:pPr rtl="0"/>
          <a:r>
            <a:rPr lang="zh-TW" dirty="0" smtClean="0">
              <a:latin typeface="MS UI Gothic" panose="020B0600070205080204" pitchFamily="34" charset="-128"/>
              <a:ea typeface="MS UI Gothic" panose="020B0600070205080204" pitchFamily="34" charset="-128"/>
            </a:rPr>
            <a:t>清潔容器</a:t>
          </a:r>
          <a:endParaRPr lang="zh-TW" dirty="0">
            <a:latin typeface="MS UI Gothic" panose="020B0600070205080204" pitchFamily="34" charset="-128"/>
            <a:ea typeface="MS UI Gothic" panose="020B0600070205080204" pitchFamily="34" charset="-128"/>
          </a:endParaRPr>
        </a:p>
      </dgm:t>
    </dgm:pt>
    <dgm:pt modelId="{8A7FF858-17A3-4B3D-AF39-48FCEC20B6A2}" type="parTrans" cxnId="{14F3C165-2B53-4251-841F-81D379A748EF}">
      <dgm:prSet/>
      <dgm:spPr/>
      <dgm:t>
        <a:bodyPr/>
        <a:lstStyle/>
        <a:p>
          <a:endParaRPr lang="zh-TW" altLang="en-US"/>
        </a:p>
      </dgm:t>
    </dgm:pt>
    <dgm:pt modelId="{7FBF3F50-9B96-41B8-92BE-6AC1BDBA2363}" type="sibTrans" cxnId="{14F3C165-2B53-4251-841F-81D379A748EF}">
      <dgm:prSet/>
      <dgm:spPr/>
      <dgm:t>
        <a:bodyPr/>
        <a:lstStyle/>
        <a:p>
          <a:endParaRPr lang="zh-TW" altLang="en-US"/>
        </a:p>
      </dgm:t>
    </dgm:pt>
    <dgm:pt modelId="{661C3C2F-81DB-48B7-81B9-7C8EA8C06F41}">
      <dgm:prSet/>
      <dgm:spPr/>
      <dgm:t>
        <a:bodyPr/>
        <a:lstStyle/>
        <a:p>
          <a:pPr rtl="0"/>
          <a:r>
            <a:rPr lang="zh-TW" dirty="0" smtClean="0">
              <a:solidFill>
                <a:srgbClr val="B10738"/>
              </a:solidFill>
              <a:latin typeface="MS UI Gothic" panose="020B0600070205080204" pitchFamily="34" charset="-128"/>
              <a:ea typeface="MS UI Gothic" panose="020B0600070205080204" pitchFamily="34" charset="-128"/>
            </a:rPr>
            <a:t>刷</a:t>
          </a:r>
          <a:endParaRPr lang="zh-TW" dirty="0">
            <a:solidFill>
              <a:srgbClr val="B10738"/>
            </a:solidFill>
            <a:latin typeface="MS UI Gothic" panose="020B0600070205080204" pitchFamily="34" charset="-128"/>
            <a:ea typeface="MS UI Gothic" panose="020B0600070205080204" pitchFamily="34" charset="-128"/>
          </a:endParaRPr>
        </a:p>
      </dgm:t>
    </dgm:pt>
    <dgm:pt modelId="{4BCFF938-DB23-41D2-A8F1-0755078E3CFA}" type="parTrans" cxnId="{683C7A66-F41A-42AF-ADE9-2FF4407C1736}">
      <dgm:prSet/>
      <dgm:spPr/>
      <dgm:t>
        <a:bodyPr/>
        <a:lstStyle/>
        <a:p>
          <a:endParaRPr lang="zh-TW" altLang="en-US"/>
        </a:p>
      </dgm:t>
    </dgm:pt>
    <dgm:pt modelId="{8F8F71FC-89F7-4C16-9E06-4D93CFA3A5C0}" type="sibTrans" cxnId="{683C7A66-F41A-42AF-ADE9-2FF4407C1736}">
      <dgm:prSet/>
      <dgm:spPr/>
      <dgm:t>
        <a:bodyPr/>
        <a:lstStyle/>
        <a:p>
          <a:endParaRPr lang="zh-TW" altLang="en-US"/>
        </a:p>
      </dgm:t>
    </dgm:pt>
    <dgm:pt modelId="{842F122C-883D-47A9-B550-DA73CAA83C75}">
      <dgm:prSet/>
      <dgm:spPr/>
      <dgm:t>
        <a:bodyPr/>
        <a:lstStyle/>
        <a:p>
          <a:pPr rtl="0"/>
          <a:r>
            <a:rPr lang="zh-TW" dirty="0" smtClean="0">
              <a:latin typeface="MS UI Gothic" panose="020B0600070205080204" pitchFamily="34" charset="-128"/>
              <a:ea typeface="MS UI Gothic" panose="020B0600070205080204" pitchFamily="34" charset="-128"/>
            </a:rPr>
            <a:t>刷除蟲卵</a:t>
          </a:r>
          <a:endParaRPr lang="zh-TW" dirty="0">
            <a:latin typeface="MS UI Gothic" panose="020B0600070205080204" pitchFamily="34" charset="-128"/>
            <a:ea typeface="MS UI Gothic" panose="020B0600070205080204" pitchFamily="34" charset="-128"/>
          </a:endParaRPr>
        </a:p>
      </dgm:t>
    </dgm:pt>
    <dgm:pt modelId="{93577701-84BD-46A6-98BB-4671A1FC3DC8}" type="parTrans" cxnId="{012FC3AC-B998-4430-B267-628B387858F6}">
      <dgm:prSet/>
      <dgm:spPr/>
      <dgm:t>
        <a:bodyPr/>
        <a:lstStyle/>
        <a:p>
          <a:endParaRPr lang="zh-TW" altLang="en-US"/>
        </a:p>
      </dgm:t>
    </dgm:pt>
    <dgm:pt modelId="{185E6F2D-02CE-4668-9869-19E1AE4AE321}" type="sibTrans" cxnId="{012FC3AC-B998-4430-B267-628B387858F6}">
      <dgm:prSet/>
      <dgm:spPr/>
      <dgm:t>
        <a:bodyPr/>
        <a:lstStyle/>
        <a:p>
          <a:endParaRPr lang="zh-TW" altLang="en-US"/>
        </a:p>
      </dgm:t>
    </dgm:pt>
    <dgm:pt modelId="{112A6002-AD3A-4F60-B20B-70644EA14116}" type="pres">
      <dgm:prSet presAssocID="{798CA709-0AF3-4994-B447-2C623F663401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3C420EE-73D1-445F-BC3C-D968CCB077BF}" type="pres">
      <dgm:prSet presAssocID="{798CA709-0AF3-4994-B447-2C623F663401}" presName="cycle" presStyleCnt="0"/>
      <dgm:spPr/>
    </dgm:pt>
    <dgm:pt modelId="{B17DC129-D280-4E68-84FB-10992DCBFD5A}" type="pres">
      <dgm:prSet presAssocID="{798CA709-0AF3-4994-B447-2C623F663401}" presName="centerShape" presStyleCnt="0"/>
      <dgm:spPr/>
    </dgm:pt>
    <dgm:pt modelId="{049D0946-C558-4032-9CF0-AACBC5A397AC}" type="pres">
      <dgm:prSet presAssocID="{798CA709-0AF3-4994-B447-2C623F663401}" presName="connSite" presStyleLbl="node1" presStyleIdx="0" presStyleCnt="5"/>
      <dgm:spPr/>
    </dgm:pt>
    <dgm:pt modelId="{9E7E3235-7304-49A0-B956-6A7426301538}" type="pres">
      <dgm:prSet presAssocID="{798CA709-0AF3-4994-B447-2C623F663401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6A60598-5A8D-46BC-8404-AD2A63D18D72}" type="pres">
      <dgm:prSet presAssocID="{2AE7F458-3AB1-463D-9F43-1BB389A6C0B5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3BE1E55C-DB46-4E62-A32F-F7ED1FFD2853}" type="pres">
      <dgm:prSet presAssocID="{5A775F91-107A-4646-9E02-E5F63F231728}" presName="node" presStyleCnt="0"/>
      <dgm:spPr/>
    </dgm:pt>
    <dgm:pt modelId="{5BEBDD54-952F-494C-A632-310F430D7E79}" type="pres">
      <dgm:prSet presAssocID="{5A775F91-107A-4646-9E02-E5F63F231728}" presName="parentNode" presStyleLbl="node1" presStyleIdx="1" presStyleCnt="5" custLinFactNeighborX="-9061" custLinFactNeighborY="-377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5138C3B-84BE-4C10-9803-2BF1912955E3}" type="pres">
      <dgm:prSet presAssocID="{5A775F91-107A-4646-9E02-E5F63F231728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8315F81-9795-4CCA-8DB1-1AE211626EE9}" type="pres">
      <dgm:prSet presAssocID="{55A4F4B4-5146-472C-B709-87132496576D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E826CC1C-B63C-4008-98CA-1B28E5E09256}" type="pres">
      <dgm:prSet presAssocID="{6FC76299-1056-4A15-9088-3CAF9C18B290}" presName="node" presStyleCnt="0"/>
      <dgm:spPr/>
    </dgm:pt>
    <dgm:pt modelId="{DB523B95-B758-4915-835C-592125DD46FF}" type="pres">
      <dgm:prSet presAssocID="{6FC76299-1056-4A15-9088-3CAF9C18B290}" presName="parentNode" presStyleLbl="node1" presStyleIdx="2" presStyleCnt="5" custLinFactNeighborX="9541" custLinFactNeighborY="5452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1CAD4A1-9FFD-4AB4-9501-BFE21C6BB4AC}" type="pres">
      <dgm:prSet presAssocID="{6FC76299-1056-4A15-9088-3CAF9C18B290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B6AB474-5B64-484B-A408-E423CFA0D0A1}" type="pres">
      <dgm:prSet presAssocID="{8628FED9-1104-432C-B490-9A9CCD5039F0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0B8F5059-3889-44AB-B3F7-8FDEC4E9340A}" type="pres">
      <dgm:prSet presAssocID="{8E8A4BBD-BAAA-4F43-B873-CA6D2E1E166A}" presName="node" presStyleCnt="0"/>
      <dgm:spPr/>
    </dgm:pt>
    <dgm:pt modelId="{3BF6E185-DAAD-4550-BD9D-ED74B335A82B}" type="pres">
      <dgm:prSet presAssocID="{8E8A4BBD-BAAA-4F43-B873-CA6D2E1E166A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74DBDCB-3FA4-4D73-8AA3-C5BD0925A947}" type="pres">
      <dgm:prSet presAssocID="{8E8A4BBD-BAAA-4F43-B873-CA6D2E1E166A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8B98836-730C-4A27-A3B1-F16E39EC5D5A}" type="pres">
      <dgm:prSet presAssocID="{4BCFF938-DB23-41D2-A8F1-0755078E3CFA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F1505207-8744-4467-B7D2-DCBEAF419DF0}" type="pres">
      <dgm:prSet presAssocID="{661C3C2F-81DB-48B7-81B9-7C8EA8C06F41}" presName="node" presStyleCnt="0"/>
      <dgm:spPr/>
    </dgm:pt>
    <dgm:pt modelId="{5996DCA1-8CFE-4114-B98E-6516E998DDB3}" type="pres">
      <dgm:prSet presAssocID="{661C3C2F-81DB-48B7-81B9-7C8EA8C06F41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B848882-51B4-4F0D-B6D0-7AEE40139E3C}" type="pres">
      <dgm:prSet presAssocID="{661C3C2F-81DB-48B7-81B9-7C8EA8C06F41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8A035E6-3177-4307-B719-B7C4F303CBE1}" type="presOf" srcId="{2AE7F458-3AB1-463D-9F43-1BB389A6C0B5}" destId="{06A60598-5A8D-46BC-8404-AD2A63D18D72}" srcOrd="0" destOrd="0" presId="urn:microsoft.com/office/officeart/2005/8/layout/radial2"/>
    <dgm:cxn modelId="{D516028C-5195-49F6-9CA6-8F3A6ABAE6AE}" type="presOf" srcId="{842F122C-883D-47A9-B550-DA73CAA83C75}" destId="{8B848882-51B4-4F0D-B6D0-7AEE40139E3C}" srcOrd="0" destOrd="0" presId="urn:microsoft.com/office/officeart/2005/8/layout/radial2"/>
    <dgm:cxn modelId="{39149AAE-C126-465C-9545-A7EFDE2C7EEF}" type="presOf" srcId="{798CA709-0AF3-4994-B447-2C623F663401}" destId="{112A6002-AD3A-4F60-B20B-70644EA14116}" srcOrd="0" destOrd="0" presId="urn:microsoft.com/office/officeart/2005/8/layout/radial2"/>
    <dgm:cxn modelId="{7B591A5B-7991-470E-A562-6E9473D1DFA4}" type="presOf" srcId="{A58924C7-1443-494A-8B37-D37CBA73F64A}" destId="{174DBDCB-3FA4-4D73-8AA3-C5BD0925A947}" srcOrd="0" destOrd="0" presId="urn:microsoft.com/office/officeart/2005/8/layout/radial2"/>
    <dgm:cxn modelId="{47C2C845-5DF4-4A35-9EFE-2D4A19B0D35F}" srcId="{798CA709-0AF3-4994-B447-2C623F663401}" destId="{6FC76299-1056-4A15-9088-3CAF9C18B290}" srcOrd="1" destOrd="0" parTransId="{55A4F4B4-5146-472C-B709-87132496576D}" sibTransId="{F4687415-01EB-4A19-9383-1BE6B4499BC0}"/>
    <dgm:cxn modelId="{1C2157ED-D838-4FC8-90F3-1FE1EEFFC6CB}" type="presOf" srcId="{C103F648-87B1-4FE9-B2F5-113C6F4A783A}" destId="{61CAD4A1-9FFD-4AB4-9501-BFE21C6BB4AC}" srcOrd="0" destOrd="0" presId="urn:microsoft.com/office/officeart/2005/8/layout/radial2"/>
    <dgm:cxn modelId="{012FC3AC-B998-4430-B267-628B387858F6}" srcId="{661C3C2F-81DB-48B7-81B9-7C8EA8C06F41}" destId="{842F122C-883D-47A9-B550-DA73CAA83C75}" srcOrd="0" destOrd="0" parTransId="{93577701-84BD-46A6-98BB-4671A1FC3DC8}" sibTransId="{185E6F2D-02CE-4668-9869-19E1AE4AE321}"/>
    <dgm:cxn modelId="{73314911-E8B6-4454-89AC-825FBBB40352}" srcId="{798CA709-0AF3-4994-B447-2C623F663401}" destId="{8E8A4BBD-BAAA-4F43-B873-CA6D2E1E166A}" srcOrd="2" destOrd="0" parTransId="{8628FED9-1104-432C-B490-9A9CCD5039F0}" sibTransId="{6C33FBCB-BC3C-4D83-8F5D-001E0927030D}"/>
    <dgm:cxn modelId="{ABFEA0E7-D6AD-4F11-A7E5-496C4A2CCF4F}" srcId="{798CA709-0AF3-4994-B447-2C623F663401}" destId="{5A775F91-107A-4646-9E02-E5F63F231728}" srcOrd="0" destOrd="0" parTransId="{2AE7F458-3AB1-463D-9F43-1BB389A6C0B5}" sibTransId="{830442E3-F86B-4558-AE90-3251DD61785E}"/>
    <dgm:cxn modelId="{81AA1BC9-0CAA-47D9-8371-7D12C5D819BE}" type="presOf" srcId="{4BCFF938-DB23-41D2-A8F1-0755078E3CFA}" destId="{08B98836-730C-4A27-A3B1-F16E39EC5D5A}" srcOrd="0" destOrd="0" presId="urn:microsoft.com/office/officeart/2005/8/layout/radial2"/>
    <dgm:cxn modelId="{A30840B4-62A8-44CF-9EA3-27214057A00A}" type="presOf" srcId="{5A775F91-107A-4646-9E02-E5F63F231728}" destId="{5BEBDD54-952F-494C-A632-310F430D7E79}" srcOrd="0" destOrd="0" presId="urn:microsoft.com/office/officeart/2005/8/layout/radial2"/>
    <dgm:cxn modelId="{FF5D2C41-71AE-4291-830A-E50DC01C93D3}" type="presOf" srcId="{55A4F4B4-5146-472C-B709-87132496576D}" destId="{48315F81-9795-4CCA-8DB1-1AE211626EE9}" srcOrd="0" destOrd="0" presId="urn:microsoft.com/office/officeart/2005/8/layout/radial2"/>
    <dgm:cxn modelId="{C9386096-43C5-4156-ABF7-2A38DD2F93B0}" srcId="{6FC76299-1056-4A15-9088-3CAF9C18B290}" destId="{C103F648-87B1-4FE9-B2F5-113C6F4A783A}" srcOrd="0" destOrd="0" parTransId="{676C5E4B-5ABF-4F61-8EBE-A789C3C68F81}" sibTransId="{3D3F8E9F-D99C-496B-8AEE-19CB28E3A4A2}"/>
    <dgm:cxn modelId="{683C7A66-F41A-42AF-ADE9-2FF4407C1736}" srcId="{798CA709-0AF3-4994-B447-2C623F663401}" destId="{661C3C2F-81DB-48B7-81B9-7C8EA8C06F41}" srcOrd="3" destOrd="0" parTransId="{4BCFF938-DB23-41D2-A8F1-0755078E3CFA}" sibTransId="{8F8F71FC-89F7-4C16-9E06-4D93CFA3A5C0}"/>
    <dgm:cxn modelId="{58D9D6E1-3926-4C19-A911-25F79AD4C8BA}" type="presOf" srcId="{6FC76299-1056-4A15-9088-3CAF9C18B290}" destId="{DB523B95-B758-4915-835C-592125DD46FF}" srcOrd="0" destOrd="0" presId="urn:microsoft.com/office/officeart/2005/8/layout/radial2"/>
    <dgm:cxn modelId="{ADB181CF-2B2E-4C4F-BFF3-865FD45166DA}" type="presOf" srcId="{8628FED9-1104-432C-B490-9A9CCD5039F0}" destId="{FB6AB474-5B64-484B-A408-E423CFA0D0A1}" srcOrd="0" destOrd="0" presId="urn:microsoft.com/office/officeart/2005/8/layout/radial2"/>
    <dgm:cxn modelId="{931E827D-076A-45BD-B694-EF6FBB07CDF0}" srcId="{5A775F91-107A-4646-9E02-E5F63F231728}" destId="{3033A7F7-4C73-41A4-9A52-913399217569}" srcOrd="0" destOrd="0" parTransId="{3B2F1176-7922-460F-9A31-0E2B462172D0}" sibTransId="{41803532-4A95-4FE6-AC74-48B4D6B8DD70}"/>
    <dgm:cxn modelId="{70480C92-C388-4229-8259-2BACB53FB3F5}" type="presOf" srcId="{661C3C2F-81DB-48B7-81B9-7C8EA8C06F41}" destId="{5996DCA1-8CFE-4114-B98E-6516E998DDB3}" srcOrd="0" destOrd="0" presId="urn:microsoft.com/office/officeart/2005/8/layout/radial2"/>
    <dgm:cxn modelId="{14F3C165-2B53-4251-841F-81D379A748EF}" srcId="{8E8A4BBD-BAAA-4F43-B873-CA6D2E1E166A}" destId="{A58924C7-1443-494A-8B37-D37CBA73F64A}" srcOrd="0" destOrd="0" parTransId="{8A7FF858-17A3-4B3D-AF39-48FCEC20B6A2}" sibTransId="{7FBF3F50-9B96-41B8-92BE-6AC1BDBA2363}"/>
    <dgm:cxn modelId="{FC9E7643-A6AB-4245-84AB-B2A4BC648ABC}" type="presOf" srcId="{3033A7F7-4C73-41A4-9A52-913399217569}" destId="{85138C3B-84BE-4C10-9803-2BF1912955E3}" srcOrd="0" destOrd="0" presId="urn:microsoft.com/office/officeart/2005/8/layout/radial2"/>
    <dgm:cxn modelId="{587C4C3A-CAB7-4045-B2EE-9069A6F1C022}" type="presOf" srcId="{8E8A4BBD-BAAA-4F43-B873-CA6D2E1E166A}" destId="{3BF6E185-DAAD-4550-BD9D-ED74B335A82B}" srcOrd="0" destOrd="0" presId="urn:microsoft.com/office/officeart/2005/8/layout/radial2"/>
    <dgm:cxn modelId="{E512EB30-D1E1-43C1-BE16-71FE5D78818C}" type="presParOf" srcId="{112A6002-AD3A-4F60-B20B-70644EA14116}" destId="{83C420EE-73D1-445F-BC3C-D968CCB077BF}" srcOrd="0" destOrd="0" presId="urn:microsoft.com/office/officeart/2005/8/layout/radial2"/>
    <dgm:cxn modelId="{BD78F407-24FF-4E9A-9148-E8958F15F66A}" type="presParOf" srcId="{83C420EE-73D1-445F-BC3C-D968CCB077BF}" destId="{B17DC129-D280-4E68-84FB-10992DCBFD5A}" srcOrd="0" destOrd="0" presId="urn:microsoft.com/office/officeart/2005/8/layout/radial2"/>
    <dgm:cxn modelId="{833BBA60-D496-409A-8425-ECE442F7AE61}" type="presParOf" srcId="{B17DC129-D280-4E68-84FB-10992DCBFD5A}" destId="{049D0946-C558-4032-9CF0-AACBC5A397AC}" srcOrd="0" destOrd="0" presId="urn:microsoft.com/office/officeart/2005/8/layout/radial2"/>
    <dgm:cxn modelId="{CFA9E8CF-F600-4B5D-BC37-953BEBE1EAFD}" type="presParOf" srcId="{B17DC129-D280-4E68-84FB-10992DCBFD5A}" destId="{9E7E3235-7304-49A0-B956-6A7426301538}" srcOrd="1" destOrd="0" presId="urn:microsoft.com/office/officeart/2005/8/layout/radial2"/>
    <dgm:cxn modelId="{C7BB7C40-033B-4272-A1EF-E3C4D14FD290}" type="presParOf" srcId="{83C420EE-73D1-445F-BC3C-D968CCB077BF}" destId="{06A60598-5A8D-46BC-8404-AD2A63D18D72}" srcOrd="1" destOrd="0" presId="urn:microsoft.com/office/officeart/2005/8/layout/radial2"/>
    <dgm:cxn modelId="{2A1145CF-AFC1-4251-B952-AEC51962A6B8}" type="presParOf" srcId="{83C420EE-73D1-445F-BC3C-D968CCB077BF}" destId="{3BE1E55C-DB46-4E62-A32F-F7ED1FFD2853}" srcOrd="2" destOrd="0" presId="urn:microsoft.com/office/officeart/2005/8/layout/radial2"/>
    <dgm:cxn modelId="{693CED61-E3EE-47C9-B2DA-55C189B69145}" type="presParOf" srcId="{3BE1E55C-DB46-4E62-A32F-F7ED1FFD2853}" destId="{5BEBDD54-952F-494C-A632-310F430D7E79}" srcOrd="0" destOrd="0" presId="urn:microsoft.com/office/officeart/2005/8/layout/radial2"/>
    <dgm:cxn modelId="{165AD674-ACCD-487A-A0F7-B607864EFC04}" type="presParOf" srcId="{3BE1E55C-DB46-4E62-A32F-F7ED1FFD2853}" destId="{85138C3B-84BE-4C10-9803-2BF1912955E3}" srcOrd="1" destOrd="0" presId="urn:microsoft.com/office/officeart/2005/8/layout/radial2"/>
    <dgm:cxn modelId="{3623D3E6-B039-4305-B1CE-400185C76272}" type="presParOf" srcId="{83C420EE-73D1-445F-BC3C-D968CCB077BF}" destId="{48315F81-9795-4CCA-8DB1-1AE211626EE9}" srcOrd="3" destOrd="0" presId="urn:microsoft.com/office/officeart/2005/8/layout/radial2"/>
    <dgm:cxn modelId="{285FB0B0-48FE-4DE9-B821-CE35777835E6}" type="presParOf" srcId="{83C420EE-73D1-445F-BC3C-D968CCB077BF}" destId="{E826CC1C-B63C-4008-98CA-1B28E5E09256}" srcOrd="4" destOrd="0" presId="urn:microsoft.com/office/officeart/2005/8/layout/radial2"/>
    <dgm:cxn modelId="{E9CDF674-FF02-48F3-86A1-3BC32A361F93}" type="presParOf" srcId="{E826CC1C-B63C-4008-98CA-1B28E5E09256}" destId="{DB523B95-B758-4915-835C-592125DD46FF}" srcOrd="0" destOrd="0" presId="urn:microsoft.com/office/officeart/2005/8/layout/radial2"/>
    <dgm:cxn modelId="{808A190A-E825-40B8-BD2E-760480D9F2C0}" type="presParOf" srcId="{E826CC1C-B63C-4008-98CA-1B28E5E09256}" destId="{61CAD4A1-9FFD-4AB4-9501-BFE21C6BB4AC}" srcOrd="1" destOrd="0" presId="urn:microsoft.com/office/officeart/2005/8/layout/radial2"/>
    <dgm:cxn modelId="{12770EB5-D840-4192-843E-32E081F2078F}" type="presParOf" srcId="{83C420EE-73D1-445F-BC3C-D968CCB077BF}" destId="{FB6AB474-5B64-484B-A408-E423CFA0D0A1}" srcOrd="5" destOrd="0" presId="urn:microsoft.com/office/officeart/2005/8/layout/radial2"/>
    <dgm:cxn modelId="{E60391F9-78A3-4FB5-8DDF-B2CB3F8D08F2}" type="presParOf" srcId="{83C420EE-73D1-445F-BC3C-D968CCB077BF}" destId="{0B8F5059-3889-44AB-B3F7-8FDEC4E9340A}" srcOrd="6" destOrd="0" presId="urn:microsoft.com/office/officeart/2005/8/layout/radial2"/>
    <dgm:cxn modelId="{3DC95180-5D8B-4CE4-9101-158BF0402799}" type="presParOf" srcId="{0B8F5059-3889-44AB-B3F7-8FDEC4E9340A}" destId="{3BF6E185-DAAD-4550-BD9D-ED74B335A82B}" srcOrd="0" destOrd="0" presId="urn:microsoft.com/office/officeart/2005/8/layout/radial2"/>
    <dgm:cxn modelId="{B6FCA3D4-253B-4825-8626-4E89DABCC1CB}" type="presParOf" srcId="{0B8F5059-3889-44AB-B3F7-8FDEC4E9340A}" destId="{174DBDCB-3FA4-4D73-8AA3-C5BD0925A947}" srcOrd="1" destOrd="0" presId="urn:microsoft.com/office/officeart/2005/8/layout/radial2"/>
    <dgm:cxn modelId="{E508D8A8-A6F2-4E1B-88BF-B1CF8CC9794C}" type="presParOf" srcId="{83C420EE-73D1-445F-BC3C-D968CCB077BF}" destId="{08B98836-730C-4A27-A3B1-F16E39EC5D5A}" srcOrd="7" destOrd="0" presId="urn:microsoft.com/office/officeart/2005/8/layout/radial2"/>
    <dgm:cxn modelId="{A0906C1B-902B-419E-BF20-FFB6DC2EA2D9}" type="presParOf" srcId="{83C420EE-73D1-445F-BC3C-D968CCB077BF}" destId="{F1505207-8744-4467-B7D2-DCBEAF419DF0}" srcOrd="8" destOrd="0" presId="urn:microsoft.com/office/officeart/2005/8/layout/radial2"/>
    <dgm:cxn modelId="{44DA22FB-99EF-4895-8490-262C45CED060}" type="presParOf" srcId="{F1505207-8744-4467-B7D2-DCBEAF419DF0}" destId="{5996DCA1-8CFE-4114-B98E-6516E998DDB3}" srcOrd="0" destOrd="0" presId="urn:microsoft.com/office/officeart/2005/8/layout/radial2"/>
    <dgm:cxn modelId="{B6FE52F4-79B2-4099-B7BC-006D5E92CD32}" type="presParOf" srcId="{F1505207-8744-4467-B7D2-DCBEAF419DF0}" destId="{8B848882-51B4-4F0D-B6D0-7AEE40139E3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B98836-730C-4A27-A3B1-F16E39EC5D5A}">
      <dsp:nvSpPr>
        <dsp:cNvPr id="0" name=""/>
        <dsp:cNvSpPr/>
      </dsp:nvSpPr>
      <dsp:spPr>
        <a:xfrm rot="3682705">
          <a:off x="2369684" y="3061822"/>
          <a:ext cx="806574" cy="39375"/>
        </a:xfrm>
        <a:custGeom>
          <a:avLst/>
          <a:gdLst/>
          <a:ahLst/>
          <a:cxnLst/>
          <a:rect l="0" t="0" r="0" b="0"/>
          <a:pathLst>
            <a:path>
              <a:moveTo>
                <a:pt x="0" y="19687"/>
              </a:moveTo>
              <a:lnTo>
                <a:pt x="806574" y="1968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6AB474-5B64-484B-A408-E423CFA0D0A1}">
      <dsp:nvSpPr>
        <dsp:cNvPr id="0" name=""/>
        <dsp:cNvSpPr/>
      </dsp:nvSpPr>
      <dsp:spPr>
        <a:xfrm rot="1312414">
          <a:off x="2813019" y="2480578"/>
          <a:ext cx="576483" cy="39375"/>
        </a:xfrm>
        <a:custGeom>
          <a:avLst/>
          <a:gdLst/>
          <a:ahLst/>
          <a:cxnLst/>
          <a:rect l="0" t="0" r="0" b="0"/>
          <a:pathLst>
            <a:path>
              <a:moveTo>
                <a:pt x="0" y="19687"/>
              </a:moveTo>
              <a:lnTo>
                <a:pt x="576483" y="1968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315F81-9795-4CCA-8DB1-1AE211626EE9}">
      <dsp:nvSpPr>
        <dsp:cNvPr id="0" name=""/>
        <dsp:cNvSpPr/>
      </dsp:nvSpPr>
      <dsp:spPr>
        <a:xfrm rot="20452131">
          <a:off x="2815695" y="1847553"/>
          <a:ext cx="654540" cy="39375"/>
        </a:xfrm>
        <a:custGeom>
          <a:avLst/>
          <a:gdLst/>
          <a:ahLst/>
          <a:cxnLst/>
          <a:rect l="0" t="0" r="0" b="0"/>
          <a:pathLst>
            <a:path>
              <a:moveTo>
                <a:pt x="0" y="19687"/>
              </a:moveTo>
              <a:lnTo>
                <a:pt x="654540" y="1968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A60598-5A8D-46BC-8404-AD2A63D18D72}">
      <dsp:nvSpPr>
        <dsp:cNvPr id="0" name=""/>
        <dsp:cNvSpPr/>
      </dsp:nvSpPr>
      <dsp:spPr>
        <a:xfrm rot="17776843">
          <a:off x="2333109" y="1239431"/>
          <a:ext cx="781244" cy="39375"/>
        </a:xfrm>
        <a:custGeom>
          <a:avLst/>
          <a:gdLst/>
          <a:ahLst/>
          <a:cxnLst/>
          <a:rect l="0" t="0" r="0" b="0"/>
          <a:pathLst>
            <a:path>
              <a:moveTo>
                <a:pt x="0" y="19687"/>
              </a:moveTo>
              <a:lnTo>
                <a:pt x="781244" y="1968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7E3235-7304-49A0-B956-6A7426301538}">
      <dsp:nvSpPr>
        <dsp:cNvPr id="0" name=""/>
        <dsp:cNvSpPr/>
      </dsp:nvSpPr>
      <dsp:spPr>
        <a:xfrm>
          <a:off x="1476029" y="1369762"/>
          <a:ext cx="1597342" cy="159734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EBDD54-952F-494C-A632-310F430D7E79}">
      <dsp:nvSpPr>
        <dsp:cNvPr id="0" name=""/>
        <dsp:cNvSpPr/>
      </dsp:nvSpPr>
      <dsp:spPr>
        <a:xfrm>
          <a:off x="2629660" y="0"/>
          <a:ext cx="958405" cy="958405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solidFill>
                <a:srgbClr val="FF0000"/>
              </a:solidFill>
              <a:latin typeface="MS UI Gothic" panose="020B0600070205080204" pitchFamily="34" charset="-128"/>
              <a:ea typeface="MS UI Gothic" panose="020B0600070205080204" pitchFamily="34" charset="-128"/>
            </a:rPr>
            <a:t>巡</a:t>
          </a:r>
          <a:endParaRPr lang="zh-TW" sz="4200" kern="1200" dirty="0">
            <a:solidFill>
              <a:srgbClr val="FF0000"/>
            </a:solidFill>
            <a:latin typeface="MS UI Gothic" panose="020B0600070205080204" pitchFamily="34" charset="-128"/>
            <a:ea typeface="MS UI Gothic" panose="020B0600070205080204" pitchFamily="34" charset="-128"/>
          </a:endParaRPr>
        </a:p>
      </dsp:txBody>
      <dsp:txXfrm>
        <a:off x="2770015" y="140355"/>
        <a:ext cx="677695" cy="677695"/>
      </dsp:txXfrm>
    </dsp:sp>
    <dsp:sp modelId="{85138C3B-84BE-4C10-9803-2BF1912955E3}">
      <dsp:nvSpPr>
        <dsp:cNvPr id="0" name=""/>
        <dsp:cNvSpPr/>
      </dsp:nvSpPr>
      <dsp:spPr>
        <a:xfrm>
          <a:off x="3683906" y="0"/>
          <a:ext cx="1437608" cy="9584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MS UI Gothic" panose="020B0600070205080204" pitchFamily="34" charset="-128"/>
              <a:ea typeface="MS UI Gothic" panose="020B0600070205080204" pitchFamily="34" charset="-128"/>
            </a:rPr>
            <a:t>巡檢容器</a:t>
          </a:r>
          <a:endParaRPr lang="zh-TW" sz="3200" kern="1200" dirty="0">
            <a:latin typeface="MS UI Gothic" panose="020B0600070205080204" pitchFamily="34" charset="-128"/>
            <a:ea typeface="MS UI Gothic" panose="020B0600070205080204" pitchFamily="34" charset="-128"/>
          </a:endParaRPr>
        </a:p>
      </dsp:txBody>
      <dsp:txXfrm>
        <a:off x="3683906" y="0"/>
        <a:ext cx="1437608" cy="958405"/>
      </dsp:txXfrm>
    </dsp:sp>
    <dsp:sp modelId="{DB523B95-B758-4915-835C-592125DD46FF}">
      <dsp:nvSpPr>
        <dsp:cNvPr id="0" name=""/>
        <dsp:cNvSpPr/>
      </dsp:nvSpPr>
      <dsp:spPr>
        <a:xfrm>
          <a:off x="3425694" y="1123732"/>
          <a:ext cx="958405" cy="958405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solidFill>
                <a:schemeClr val="accent4">
                  <a:lumMod val="75000"/>
                </a:schemeClr>
              </a:solidFill>
              <a:latin typeface="MS UI Gothic" panose="020B0600070205080204" pitchFamily="34" charset="-128"/>
              <a:ea typeface="MS UI Gothic" panose="020B0600070205080204" pitchFamily="34" charset="-128"/>
            </a:rPr>
            <a:t>倒</a:t>
          </a:r>
          <a:endParaRPr lang="zh-TW" sz="4200" kern="1200" dirty="0">
            <a:solidFill>
              <a:schemeClr val="accent4">
                <a:lumMod val="75000"/>
              </a:schemeClr>
            </a:solidFill>
            <a:latin typeface="MS UI Gothic" panose="020B0600070205080204" pitchFamily="34" charset="-128"/>
            <a:ea typeface="MS UI Gothic" panose="020B0600070205080204" pitchFamily="34" charset="-128"/>
          </a:endParaRPr>
        </a:p>
      </dsp:txBody>
      <dsp:txXfrm>
        <a:off x="3566049" y="1264087"/>
        <a:ext cx="677695" cy="677695"/>
      </dsp:txXfrm>
    </dsp:sp>
    <dsp:sp modelId="{61CAD4A1-9FFD-4AB4-9501-BFE21C6BB4AC}">
      <dsp:nvSpPr>
        <dsp:cNvPr id="0" name=""/>
        <dsp:cNvSpPr/>
      </dsp:nvSpPr>
      <dsp:spPr>
        <a:xfrm>
          <a:off x="4479940" y="1123732"/>
          <a:ext cx="1437608" cy="9584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MS UI Gothic" panose="020B0600070205080204" pitchFamily="34" charset="-128"/>
              <a:ea typeface="MS UI Gothic" panose="020B0600070205080204" pitchFamily="34" charset="-128"/>
            </a:rPr>
            <a:t>倒掉積水</a:t>
          </a:r>
          <a:endParaRPr lang="zh-TW" sz="3200" kern="1200" dirty="0">
            <a:latin typeface="MS UI Gothic" panose="020B0600070205080204" pitchFamily="34" charset="-128"/>
            <a:ea typeface="MS UI Gothic" panose="020B0600070205080204" pitchFamily="34" charset="-128"/>
          </a:endParaRPr>
        </a:p>
      </dsp:txBody>
      <dsp:txXfrm>
        <a:off x="4479940" y="1123732"/>
        <a:ext cx="1437608" cy="958405"/>
      </dsp:txXfrm>
    </dsp:sp>
    <dsp:sp modelId="{3BF6E185-DAAD-4550-BD9D-ED74B335A82B}">
      <dsp:nvSpPr>
        <dsp:cNvPr id="0" name=""/>
        <dsp:cNvSpPr/>
      </dsp:nvSpPr>
      <dsp:spPr>
        <a:xfrm>
          <a:off x="3334253" y="2306982"/>
          <a:ext cx="958405" cy="958405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solidFill>
                <a:schemeClr val="accent4">
                  <a:lumMod val="60000"/>
                  <a:lumOff val="40000"/>
                </a:schemeClr>
              </a:solidFill>
              <a:latin typeface="MS UI Gothic" panose="020B0600070205080204" pitchFamily="34" charset="-128"/>
              <a:ea typeface="MS UI Gothic" panose="020B0600070205080204" pitchFamily="34" charset="-128"/>
            </a:rPr>
            <a:t>清</a:t>
          </a:r>
          <a:endParaRPr lang="zh-TW" sz="4200" kern="1200" dirty="0">
            <a:solidFill>
              <a:schemeClr val="accent4">
                <a:lumMod val="60000"/>
                <a:lumOff val="40000"/>
              </a:schemeClr>
            </a:solidFill>
            <a:latin typeface="MS UI Gothic" panose="020B0600070205080204" pitchFamily="34" charset="-128"/>
            <a:ea typeface="MS UI Gothic" panose="020B0600070205080204" pitchFamily="34" charset="-128"/>
          </a:endParaRPr>
        </a:p>
      </dsp:txBody>
      <dsp:txXfrm>
        <a:off x="3474608" y="2447337"/>
        <a:ext cx="677695" cy="677695"/>
      </dsp:txXfrm>
    </dsp:sp>
    <dsp:sp modelId="{174DBDCB-3FA4-4D73-8AA3-C5BD0925A947}">
      <dsp:nvSpPr>
        <dsp:cNvPr id="0" name=""/>
        <dsp:cNvSpPr/>
      </dsp:nvSpPr>
      <dsp:spPr>
        <a:xfrm>
          <a:off x="4388499" y="2306982"/>
          <a:ext cx="1437608" cy="9584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MS UI Gothic" panose="020B0600070205080204" pitchFamily="34" charset="-128"/>
              <a:ea typeface="MS UI Gothic" panose="020B0600070205080204" pitchFamily="34" charset="-128"/>
            </a:rPr>
            <a:t>清潔容器</a:t>
          </a:r>
          <a:endParaRPr lang="zh-TW" sz="3200" kern="1200" dirty="0">
            <a:latin typeface="MS UI Gothic" panose="020B0600070205080204" pitchFamily="34" charset="-128"/>
            <a:ea typeface="MS UI Gothic" panose="020B0600070205080204" pitchFamily="34" charset="-128"/>
          </a:endParaRPr>
        </a:p>
      </dsp:txBody>
      <dsp:txXfrm>
        <a:off x="4388499" y="2306982"/>
        <a:ext cx="1437608" cy="958405"/>
      </dsp:txXfrm>
    </dsp:sp>
    <dsp:sp modelId="{5996DCA1-8CFE-4114-B98E-6516E998DDB3}">
      <dsp:nvSpPr>
        <dsp:cNvPr id="0" name=""/>
        <dsp:cNvSpPr/>
      </dsp:nvSpPr>
      <dsp:spPr>
        <a:xfrm>
          <a:off x="2716501" y="3376959"/>
          <a:ext cx="958405" cy="958405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solidFill>
                <a:srgbClr val="B10738"/>
              </a:solidFill>
              <a:latin typeface="MS UI Gothic" panose="020B0600070205080204" pitchFamily="34" charset="-128"/>
              <a:ea typeface="MS UI Gothic" panose="020B0600070205080204" pitchFamily="34" charset="-128"/>
            </a:rPr>
            <a:t>刷</a:t>
          </a:r>
          <a:endParaRPr lang="zh-TW" sz="4200" kern="1200" dirty="0">
            <a:solidFill>
              <a:srgbClr val="B10738"/>
            </a:solidFill>
            <a:latin typeface="MS UI Gothic" panose="020B0600070205080204" pitchFamily="34" charset="-128"/>
            <a:ea typeface="MS UI Gothic" panose="020B0600070205080204" pitchFamily="34" charset="-128"/>
          </a:endParaRPr>
        </a:p>
      </dsp:txBody>
      <dsp:txXfrm>
        <a:off x="2856856" y="3517314"/>
        <a:ext cx="677695" cy="677695"/>
      </dsp:txXfrm>
    </dsp:sp>
    <dsp:sp modelId="{8B848882-51B4-4F0D-B6D0-7AEE40139E3C}">
      <dsp:nvSpPr>
        <dsp:cNvPr id="0" name=""/>
        <dsp:cNvSpPr/>
      </dsp:nvSpPr>
      <dsp:spPr>
        <a:xfrm>
          <a:off x="3770747" y="3376959"/>
          <a:ext cx="1437608" cy="9584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MS UI Gothic" panose="020B0600070205080204" pitchFamily="34" charset="-128"/>
              <a:ea typeface="MS UI Gothic" panose="020B0600070205080204" pitchFamily="34" charset="-128"/>
            </a:rPr>
            <a:t>刷除蟲卵</a:t>
          </a:r>
          <a:endParaRPr lang="zh-TW" sz="3200" kern="1200" dirty="0">
            <a:latin typeface="MS UI Gothic" panose="020B0600070205080204" pitchFamily="34" charset="-128"/>
            <a:ea typeface="MS UI Gothic" panose="020B0600070205080204" pitchFamily="34" charset="-128"/>
          </a:endParaRPr>
        </a:p>
      </dsp:txBody>
      <dsp:txXfrm>
        <a:off x="3770747" y="3376959"/>
        <a:ext cx="1437608" cy="9584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574732" y="2955444"/>
            <a:ext cx="3775166" cy="3775166"/>
          </a:xfrm>
          <a:prstGeom prst="noSmoking">
            <a:avLst>
              <a:gd name="adj" fmla="val 8175"/>
            </a:avLst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021" b="95850" l="3970" r="9635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272936" y="3801659"/>
            <a:ext cx="2517651" cy="2082735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021" b="95850" l="3970" r="9635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681037">
            <a:off x="4363272" y="3212838"/>
            <a:ext cx="1917294" cy="1586088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021" b="95850" l="3970" r="9635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256529">
            <a:off x="4858269" y="4969449"/>
            <a:ext cx="1813158" cy="1499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81948457"/>
              </p:ext>
            </p:extLst>
          </p:nvPr>
        </p:nvGraphicFramePr>
        <p:xfrm>
          <a:off x="992776" y="1763486"/>
          <a:ext cx="7302137" cy="43368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165669" y="4859383"/>
            <a:ext cx="2129244" cy="1332411"/>
          </a:xfrm>
          <a:prstGeom prst="rightArrow">
            <a:avLst/>
          </a:prstGeom>
          <a:solidFill>
            <a:schemeClr val="accent2"/>
          </a:solidFill>
          <a:ln w="381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651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MS UI Gothic</vt:lpstr>
      <vt:lpstr>清松手寫體2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2019-10-21T03:55:05Z</dcterms:modified>
</cp:coreProperties>
</file>