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132898-F526-4543-8E92-E71CE4FB8A32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CF36761-5D02-480A-A40D-B964D0634A92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55DD0574-E2E3-4B0A-9AC2-D8ED02D98CDF}" type="parTrans" cxnId="{6EB4F07F-D1E7-42BC-8833-39F8F0386354}">
      <dgm:prSet/>
      <dgm:spPr/>
      <dgm:t>
        <a:bodyPr/>
        <a:lstStyle/>
        <a:p>
          <a:endParaRPr lang="zh-TW" altLang="en-US"/>
        </a:p>
      </dgm:t>
    </dgm:pt>
    <dgm:pt modelId="{0531ABC5-E96C-4052-A054-DA479EBCDA7E}" type="sibTrans" cxnId="{6EB4F07F-D1E7-42BC-8833-39F8F0386354}">
      <dgm:prSet/>
      <dgm:spPr/>
      <dgm:t>
        <a:bodyPr/>
        <a:lstStyle/>
        <a:p>
          <a:endParaRPr lang="zh-TW" altLang="en-US"/>
        </a:p>
      </dgm:t>
    </dgm:pt>
    <dgm:pt modelId="{3471434B-0F8B-42D8-8E4E-6B8D983A1203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1F78E9D7-2F1F-4FDA-9F19-A83368B510F0}" type="parTrans" cxnId="{06E755C3-FB58-4357-8BE3-38BFD29F0800}">
      <dgm:prSet/>
      <dgm:spPr/>
      <dgm:t>
        <a:bodyPr/>
        <a:lstStyle/>
        <a:p>
          <a:endParaRPr lang="zh-TW" altLang="en-US"/>
        </a:p>
      </dgm:t>
    </dgm:pt>
    <dgm:pt modelId="{61C95300-5078-4E1E-8AAF-22C067D18B28}" type="sibTrans" cxnId="{06E755C3-FB58-4357-8BE3-38BFD29F0800}">
      <dgm:prSet/>
      <dgm:spPr/>
      <dgm:t>
        <a:bodyPr/>
        <a:lstStyle/>
        <a:p>
          <a:endParaRPr lang="zh-TW" altLang="en-US"/>
        </a:p>
      </dgm:t>
    </dgm:pt>
    <dgm:pt modelId="{23A2F63D-B7F9-4969-B0E7-85D6BB97306C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1FDFF6CA-EE45-46F3-A879-48BD2942BE87}" type="parTrans" cxnId="{8129BD9B-9E53-4020-B6F1-FD6C8BB0859E}">
      <dgm:prSet/>
      <dgm:spPr/>
      <dgm:t>
        <a:bodyPr/>
        <a:lstStyle/>
        <a:p>
          <a:endParaRPr lang="zh-TW" altLang="en-US"/>
        </a:p>
      </dgm:t>
    </dgm:pt>
    <dgm:pt modelId="{658D2A5B-DB78-4999-B2E2-D3D09824F35F}" type="sibTrans" cxnId="{8129BD9B-9E53-4020-B6F1-FD6C8BB0859E}">
      <dgm:prSet/>
      <dgm:spPr/>
      <dgm:t>
        <a:bodyPr/>
        <a:lstStyle/>
        <a:p>
          <a:endParaRPr lang="zh-TW" altLang="en-US"/>
        </a:p>
      </dgm:t>
    </dgm:pt>
    <dgm:pt modelId="{2AB09442-54B9-4062-91F3-866CF4D8C68C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352735A3-82D9-407E-8A8B-0C06E90D6477}" type="parTrans" cxnId="{2D8B3070-64E1-4B14-9F22-9587BC19C359}">
      <dgm:prSet/>
      <dgm:spPr/>
      <dgm:t>
        <a:bodyPr/>
        <a:lstStyle/>
        <a:p>
          <a:endParaRPr lang="zh-TW" altLang="en-US"/>
        </a:p>
      </dgm:t>
    </dgm:pt>
    <dgm:pt modelId="{CB4C6C5B-75D7-4DD9-9798-4AB2F84B1F4F}" type="sibTrans" cxnId="{2D8B3070-64E1-4B14-9F22-9587BC19C359}">
      <dgm:prSet/>
      <dgm:spPr/>
      <dgm:t>
        <a:bodyPr/>
        <a:lstStyle/>
        <a:p>
          <a:endParaRPr lang="zh-TW" altLang="en-US"/>
        </a:p>
      </dgm:t>
    </dgm:pt>
    <dgm:pt modelId="{8172E907-6055-4261-B69E-B14F6DD8CE56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190F9040-D7D9-4CA2-8500-EDDA9940B9BA}" type="parTrans" cxnId="{AF39023D-D786-49B5-A1D8-75C4C1B301CC}">
      <dgm:prSet/>
      <dgm:spPr/>
      <dgm:t>
        <a:bodyPr/>
        <a:lstStyle/>
        <a:p>
          <a:endParaRPr lang="zh-TW" altLang="en-US"/>
        </a:p>
      </dgm:t>
    </dgm:pt>
    <dgm:pt modelId="{6B94CC73-B862-4FAD-9403-78E4209EDAE1}" type="sibTrans" cxnId="{AF39023D-D786-49B5-A1D8-75C4C1B301CC}">
      <dgm:prSet/>
      <dgm:spPr/>
      <dgm:t>
        <a:bodyPr/>
        <a:lstStyle/>
        <a:p>
          <a:endParaRPr lang="zh-TW" altLang="en-US"/>
        </a:p>
      </dgm:t>
    </dgm:pt>
    <dgm:pt modelId="{5973DA03-C194-4A0E-BA8B-11655E2CE8B3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66DAB60C-A96B-4780-9046-57AD72BCDB87}" type="parTrans" cxnId="{F24868C1-BB05-4EB3-8595-BF554B7B53C0}">
      <dgm:prSet/>
      <dgm:spPr/>
      <dgm:t>
        <a:bodyPr/>
        <a:lstStyle/>
        <a:p>
          <a:endParaRPr lang="zh-TW" altLang="en-US"/>
        </a:p>
      </dgm:t>
    </dgm:pt>
    <dgm:pt modelId="{BD16CD83-89F1-424F-9016-3217C4F72125}" type="sibTrans" cxnId="{F24868C1-BB05-4EB3-8595-BF554B7B53C0}">
      <dgm:prSet/>
      <dgm:spPr/>
      <dgm:t>
        <a:bodyPr/>
        <a:lstStyle/>
        <a:p>
          <a:endParaRPr lang="zh-TW" altLang="en-US"/>
        </a:p>
      </dgm:t>
    </dgm:pt>
    <dgm:pt modelId="{C0C8A468-2476-4138-8487-3AEC03DE5D0D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A3EA57A3-0F6E-46DD-8294-21A5C8DB6350}" type="parTrans" cxnId="{A04F748F-DA5E-41CF-82AB-E36504A30A0F}">
      <dgm:prSet/>
      <dgm:spPr/>
      <dgm:t>
        <a:bodyPr/>
        <a:lstStyle/>
        <a:p>
          <a:endParaRPr lang="zh-TW" altLang="en-US"/>
        </a:p>
      </dgm:t>
    </dgm:pt>
    <dgm:pt modelId="{B58D13F9-52BC-466F-ACB8-DC071F99DF28}" type="sibTrans" cxnId="{A04F748F-DA5E-41CF-82AB-E36504A30A0F}">
      <dgm:prSet/>
      <dgm:spPr/>
      <dgm:t>
        <a:bodyPr/>
        <a:lstStyle/>
        <a:p>
          <a:endParaRPr lang="zh-TW" altLang="en-US"/>
        </a:p>
      </dgm:t>
    </dgm:pt>
    <dgm:pt modelId="{621BB43D-9FED-410B-B0DE-1D10D71C564C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002C24A6-5D69-4C16-9DC1-FE2385E3FA3F}" type="parTrans" cxnId="{280F8C33-9B30-4DBB-8F95-2474A13F8D7A}">
      <dgm:prSet/>
      <dgm:spPr/>
      <dgm:t>
        <a:bodyPr/>
        <a:lstStyle/>
        <a:p>
          <a:endParaRPr lang="zh-TW" altLang="en-US"/>
        </a:p>
      </dgm:t>
    </dgm:pt>
    <dgm:pt modelId="{3FE906B1-AE8F-4956-B170-2923CCAA0592}" type="sibTrans" cxnId="{280F8C33-9B30-4DBB-8F95-2474A13F8D7A}">
      <dgm:prSet/>
      <dgm:spPr/>
      <dgm:t>
        <a:bodyPr/>
        <a:lstStyle/>
        <a:p>
          <a:endParaRPr lang="zh-TW" altLang="en-US"/>
        </a:p>
      </dgm:t>
    </dgm:pt>
    <dgm:pt modelId="{0B5358F7-AFD2-4B1A-8757-2CDDCC98D697}" type="pres">
      <dgm:prSet presAssocID="{AF132898-F526-4543-8E92-E71CE4FB8A3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42DB40A-F3C7-41FD-ABA7-E07F7072EE74}" type="pres">
      <dgm:prSet presAssocID="{AF132898-F526-4543-8E92-E71CE4FB8A32}" presName="cycle" presStyleCnt="0"/>
      <dgm:spPr/>
    </dgm:pt>
    <dgm:pt modelId="{14FD8F37-B142-4766-ABE4-DDFCC29167A0}" type="pres">
      <dgm:prSet presAssocID="{AF132898-F526-4543-8E92-E71CE4FB8A32}" presName="centerShape" presStyleCnt="0"/>
      <dgm:spPr/>
    </dgm:pt>
    <dgm:pt modelId="{A6C9A3E0-EEEF-47F4-8B13-A4AE5B74F812}" type="pres">
      <dgm:prSet presAssocID="{AF132898-F526-4543-8E92-E71CE4FB8A32}" presName="connSite" presStyleLbl="node1" presStyleIdx="0" presStyleCnt="5"/>
      <dgm:spPr/>
    </dgm:pt>
    <dgm:pt modelId="{51F0A258-1BF2-4068-87C4-29F61B6DC147}" type="pres">
      <dgm:prSet presAssocID="{AF132898-F526-4543-8E92-E71CE4FB8A32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9E8D4B2-3878-4A82-8C0D-54CFD4C5AC42}" type="pres">
      <dgm:prSet presAssocID="{55DD0574-E2E3-4B0A-9AC2-D8ED02D98CD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348306E-DF84-4D26-A809-AC09D97C2F90}" type="pres">
      <dgm:prSet presAssocID="{CCF36761-5D02-480A-A40D-B964D0634A92}" presName="node" presStyleCnt="0"/>
      <dgm:spPr/>
    </dgm:pt>
    <dgm:pt modelId="{30793DE3-F5D8-4B09-8D74-C97A75907515}" type="pres">
      <dgm:prSet presAssocID="{CCF36761-5D02-480A-A40D-B964D0634A92}" presName="parentNode" presStyleLbl="node1" presStyleIdx="1" presStyleCnt="5" custLinFactNeighborX="-32358" custLinFactNeighborY="587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1209E6-0A6C-44DE-9D3C-FCA672C69473}" type="pres">
      <dgm:prSet presAssocID="{CCF36761-5D02-480A-A40D-B964D0634A9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D4033C-9EBD-4BA7-84AA-42C636E8274A}" type="pres">
      <dgm:prSet presAssocID="{1FDFF6CA-EE45-46F3-A879-48BD2942BE8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167D0A2-676A-4E1A-AEF3-014BEEB7B79C}" type="pres">
      <dgm:prSet presAssocID="{23A2F63D-B7F9-4969-B0E7-85D6BB97306C}" presName="node" presStyleCnt="0"/>
      <dgm:spPr/>
    </dgm:pt>
    <dgm:pt modelId="{B6BADF3C-551D-4671-8A57-1EAFFDE5CE06}" type="pres">
      <dgm:prSet presAssocID="{23A2F63D-B7F9-4969-B0E7-85D6BB97306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8CB115-0964-44AF-BBF8-E9A4F93FE271}" type="pres">
      <dgm:prSet presAssocID="{23A2F63D-B7F9-4969-B0E7-85D6BB97306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55EF26-DCBF-48DC-A1FF-1DFCCE8B76A8}" type="pres">
      <dgm:prSet presAssocID="{190F9040-D7D9-4CA2-8500-EDDA9940B9B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CC31360-7118-4DD7-8F89-99AFA7DF9133}" type="pres">
      <dgm:prSet presAssocID="{8172E907-6055-4261-B69E-B14F6DD8CE56}" presName="node" presStyleCnt="0"/>
      <dgm:spPr/>
    </dgm:pt>
    <dgm:pt modelId="{DC8E526B-081B-42F7-8F8E-02B03FCCABDB}" type="pres">
      <dgm:prSet presAssocID="{8172E907-6055-4261-B69E-B14F6DD8CE5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64F7E9-DEC5-4E36-B819-B727FF2841BE}" type="pres">
      <dgm:prSet presAssocID="{8172E907-6055-4261-B69E-B14F6DD8CE5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AB2231-FE65-42FA-84D1-4E4301435246}" type="pres">
      <dgm:prSet presAssocID="{A3EA57A3-0F6E-46DD-8294-21A5C8DB635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190E26A-8A17-437C-A31F-378B242AB0FD}" type="pres">
      <dgm:prSet presAssocID="{C0C8A468-2476-4138-8487-3AEC03DE5D0D}" presName="node" presStyleCnt="0"/>
      <dgm:spPr/>
    </dgm:pt>
    <dgm:pt modelId="{D77B0003-20B7-469C-B42B-3A2CF61EA3EB}" type="pres">
      <dgm:prSet presAssocID="{C0C8A468-2476-4138-8487-3AEC03DE5D0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953CEE-37D3-47BB-B983-DF90D8978D05}" type="pres">
      <dgm:prSet presAssocID="{C0C8A468-2476-4138-8487-3AEC03DE5D0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EFB1BA0-2D5D-4D71-BC04-01E964E267AD}" type="presOf" srcId="{C0C8A468-2476-4138-8487-3AEC03DE5D0D}" destId="{D77B0003-20B7-469C-B42B-3A2CF61EA3EB}" srcOrd="0" destOrd="0" presId="urn:microsoft.com/office/officeart/2005/8/layout/radial2"/>
    <dgm:cxn modelId="{39A113EC-AB2A-441F-A825-53517493FC65}" type="presOf" srcId="{5973DA03-C194-4A0E-BA8B-11655E2CE8B3}" destId="{6264F7E9-DEC5-4E36-B819-B727FF2841BE}" srcOrd="0" destOrd="0" presId="urn:microsoft.com/office/officeart/2005/8/layout/radial2"/>
    <dgm:cxn modelId="{1C525E46-B97F-414C-88E6-6A693273202F}" type="presOf" srcId="{CCF36761-5D02-480A-A40D-B964D0634A92}" destId="{30793DE3-F5D8-4B09-8D74-C97A75907515}" srcOrd="0" destOrd="0" presId="urn:microsoft.com/office/officeart/2005/8/layout/radial2"/>
    <dgm:cxn modelId="{2D8B3070-64E1-4B14-9F22-9587BC19C359}" srcId="{23A2F63D-B7F9-4969-B0E7-85D6BB97306C}" destId="{2AB09442-54B9-4062-91F3-866CF4D8C68C}" srcOrd="0" destOrd="0" parTransId="{352735A3-82D9-407E-8A8B-0C06E90D6477}" sibTransId="{CB4C6C5B-75D7-4DD9-9798-4AB2F84B1F4F}"/>
    <dgm:cxn modelId="{DCE382E7-0D91-4FA7-9A32-D831EE07E66D}" type="presOf" srcId="{AF132898-F526-4543-8E92-E71CE4FB8A32}" destId="{0B5358F7-AFD2-4B1A-8757-2CDDCC98D697}" srcOrd="0" destOrd="0" presId="urn:microsoft.com/office/officeart/2005/8/layout/radial2"/>
    <dgm:cxn modelId="{A04F748F-DA5E-41CF-82AB-E36504A30A0F}" srcId="{AF132898-F526-4543-8E92-E71CE4FB8A32}" destId="{C0C8A468-2476-4138-8487-3AEC03DE5D0D}" srcOrd="3" destOrd="0" parTransId="{A3EA57A3-0F6E-46DD-8294-21A5C8DB6350}" sibTransId="{B58D13F9-52BC-466F-ACB8-DC071F99DF28}"/>
    <dgm:cxn modelId="{AAE13583-F10E-4A4F-ACFE-8363476A578E}" type="presOf" srcId="{190F9040-D7D9-4CA2-8500-EDDA9940B9BA}" destId="{3355EF26-DCBF-48DC-A1FF-1DFCCE8B76A8}" srcOrd="0" destOrd="0" presId="urn:microsoft.com/office/officeart/2005/8/layout/radial2"/>
    <dgm:cxn modelId="{AF39023D-D786-49B5-A1D8-75C4C1B301CC}" srcId="{AF132898-F526-4543-8E92-E71CE4FB8A32}" destId="{8172E907-6055-4261-B69E-B14F6DD8CE56}" srcOrd="2" destOrd="0" parTransId="{190F9040-D7D9-4CA2-8500-EDDA9940B9BA}" sibTransId="{6B94CC73-B862-4FAD-9403-78E4209EDAE1}"/>
    <dgm:cxn modelId="{F24868C1-BB05-4EB3-8595-BF554B7B53C0}" srcId="{8172E907-6055-4261-B69E-B14F6DD8CE56}" destId="{5973DA03-C194-4A0E-BA8B-11655E2CE8B3}" srcOrd="0" destOrd="0" parTransId="{66DAB60C-A96B-4780-9046-57AD72BCDB87}" sibTransId="{BD16CD83-89F1-424F-9016-3217C4F72125}"/>
    <dgm:cxn modelId="{D7052F54-3B6D-4128-98E4-9D5AF86F27BC}" type="presOf" srcId="{55DD0574-E2E3-4B0A-9AC2-D8ED02D98CDF}" destId="{C9E8D4B2-3878-4A82-8C0D-54CFD4C5AC42}" srcOrd="0" destOrd="0" presId="urn:microsoft.com/office/officeart/2005/8/layout/radial2"/>
    <dgm:cxn modelId="{6EB4F07F-D1E7-42BC-8833-39F8F0386354}" srcId="{AF132898-F526-4543-8E92-E71CE4FB8A32}" destId="{CCF36761-5D02-480A-A40D-B964D0634A92}" srcOrd="0" destOrd="0" parTransId="{55DD0574-E2E3-4B0A-9AC2-D8ED02D98CDF}" sibTransId="{0531ABC5-E96C-4052-A054-DA479EBCDA7E}"/>
    <dgm:cxn modelId="{4C234C8F-7AB5-4C9C-8EC7-E9ED1A9923B0}" type="presOf" srcId="{A3EA57A3-0F6E-46DD-8294-21A5C8DB6350}" destId="{C2AB2231-FE65-42FA-84D1-4E4301435246}" srcOrd="0" destOrd="0" presId="urn:microsoft.com/office/officeart/2005/8/layout/radial2"/>
    <dgm:cxn modelId="{8E0EED27-1537-4042-8FA1-7C440E8A2BE9}" type="presOf" srcId="{3471434B-0F8B-42D8-8E4E-6B8D983A1203}" destId="{E71209E6-0A6C-44DE-9D3C-FCA672C69473}" srcOrd="0" destOrd="0" presId="urn:microsoft.com/office/officeart/2005/8/layout/radial2"/>
    <dgm:cxn modelId="{45412553-A631-4A53-A491-A25E0954AE58}" type="presOf" srcId="{1FDFF6CA-EE45-46F3-A879-48BD2942BE87}" destId="{D7D4033C-9EBD-4BA7-84AA-42C636E8274A}" srcOrd="0" destOrd="0" presId="urn:microsoft.com/office/officeart/2005/8/layout/radial2"/>
    <dgm:cxn modelId="{4E99BA3F-9C23-4C96-B999-1714AE2B5992}" type="presOf" srcId="{23A2F63D-B7F9-4969-B0E7-85D6BB97306C}" destId="{B6BADF3C-551D-4671-8A57-1EAFFDE5CE06}" srcOrd="0" destOrd="0" presId="urn:microsoft.com/office/officeart/2005/8/layout/radial2"/>
    <dgm:cxn modelId="{8129BD9B-9E53-4020-B6F1-FD6C8BB0859E}" srcId="{AF132898-F526-4543-8E92-E71CE4FB8A32}" destId="{23A2F63D-B7F9-4969-B0E7-85D6BB97306C}" srcOrd="1" destOrd="0" parTransId="{1FDFF6CA-EE45-46F3-A879-48BD2942BE87}" sibTransId="{658D2A5B-DB78-4999-B2E2-D3D09824F35F}"/>
    <dgm:cxn modelId="{64CA8F89-813D-41AE-BE00-8575CAF64473}" type="presOf" srcId="{2AB09442-54B9-4062-91F3-866CF4D8C68C}" destId="{FD8CB115-0964-44AF-BBF8-E9A4F93FE271}" srcOrd="0" destOrd="0" presId="urn:microsoft.com/office/officeart/2005/8/layout/radial2"/>
    <dgm:cxn modelId="{280F8C33-9B30-4DBB-8F95-2474A13F8D7A}" srcId="{C0C8A468-2476-4138-8487-3AEC03DE5D0D}" destId="{621BB43D-9FED-410B-B0DE-1D10D71C564C}" srcOrd="0" destOrd="0" parTransId="{002C24A6-5D69-4C16-9DC1-FE2385E3FA3F}" sibTransId="{3FE906B1-AE8F-4956-B170-2923CCAA0592}"/>
    <dgm:cxn modelId="{4CEBAEAF-8101-43D0-BA63-BE66018E7201}" type="presOf" srcId="{8172E907-6055-4261-B69E-B14F6DD8CE56}" destId="{DC8E526B-081B-42F7-8F8E-02B03FCCABDB}" srcOrd="0" destOrd="0" presId="urn:microsoft.com/office/officeart/2005/8/layout/radial2"/>
    <dgm:cxn modelId="{06E755C3-FB58-4357-8BE3-38BFD29F0800}" srcId="{CCF36761-5D02-480A-A40D-B964D0634A92}" destId="{3471434B-0F8B-42D8-8E4E-6B8D983A1203}" srcOrd="0" destOrd="0" parTransId="{1F78E9D7-2F1F-4FDA-9F19-A83368B510F0}" sibTransId="{61C95300-5078-4E1E-8AAF-22C067D18B28}"/>
    <dgm:cxn modelId="{9EDAE003-95A5-4679-9124-88E2148DBFBC}" type="presOf" srcId="{621BB43D-9FED-410B-B0DE-1D10D71C564C}" destId="{B8953CEE-37D3-47BB-B983-DF90D8978D05}" srcOrd="0" destOrd="0" presId="urn:microsoft.com/office/officeart/2005/8/layout/radial2"/>
    <dgm:cxn modelId="{B4BFF0C3-F33D-4009-8E30-9C391126348C}" type="presParOf" srcId="{0B5358F7-AFD2-4B1A-8757-2CDDCC98D697}" destId="{042DB40A-F3C7-41FD-ABA7-E07F7072EE74}" srcOrd="0" destOrd="0" presId="urn:microsoft.com/office/officeart/2005/8/layout/radial2"/>
    <dgm:cxn modelId="{60F7A819-F55E-4F08-AAF5-B810764E1BCE}" type="presParOf" srcId="{042DB40A-F3C7-41FD-ABA7-E07F7072EE74}" destId="{14FD8F37-B142-4766-ABE4-DDFCC29167A0}" srcOrd="0" destOrd="0" presId="urn:microsoft.com/office/officeart/2005/8/layout/radial2"/>
    <dgm:cxn modelId="{19E250F9-E564-4E5A-8E39-FD63C348F7B1}" type="presParOf" srcId="{14FD8F37-B142-4766-ABE4-DDFCC29167A0}" destId="{A6C9A3E0-EEEF-47F4-8B13-A4AE5B74F812}" srcOrd="0" destOrd="0" presId="urn:microsoft.com/office/officeart/2005/8/layout/radial2"/>
    <dgm:cxn modelId="{777AB7DF-A925-4019-947F-15DFBCAC8E05}" type="presParOf" srcId="{14FD8F37-B142-4766-ABE4-DDFCC29167A0}" destId="{51F0A258-1BF2-4068-87C4-29F61B6DC147}" srcOrd="1" destOrd="0" presId="urn:microsoft.com/office/officeart/2005/8/layout/radial2"/>
    <dgm:cxn modelId="{54746B28-633C-4E55-BC44-20AE10CB4946}" type="presParOf" srcId="{042DB40A-F3C7-41FD-ABA7-E07F7072EE74}" destId="{C9E8D4B2-3878-4A82-8C0D-54CFD4C5AC42}" srcOrd="1" destOrd="0" presId="urn:microsoft.com/office/officeart/2005/8/layout/radial2"/>
    <dgm:cxn modelId="{2CD6520B-84CB-487F-BC7D-C95DB852F50A}" type="presParOf" srcId="{042DB40A-F3C7-41FD-ABA7-E07F7072EE74}" destId="{B348306E-DF84-4D26-A809-AC09D97C2F90}" srcOrd="2" destOrd="0" presId="urn:microsoft.com/office/officeart/2005/8/layout/radial2"/>
    <dgm:cxn modelId="{FF4EAA75-05B5-474A-B1AE-77B9B96568ED}" type="presParOf" srcId="{B348306E-DF84-4D26-A809-AC09D97C2F90}" destId="{30793DE3-F5D8-4B09-8D74-C97A75907515}" srcOrd="0" destOrd="0" presId="urn:microsoft.com/office/officeart/2005/8/layout/radial2"/>
    <dgm:cxn modelId="{15B702B7-6CFA-4DF7-8F63-E5F12666A8C4}" type="presParOf" srcId="{B348306E-DF84-4D26-A809-AC09D97C2F90}" destId="{E71209E6-0A6C-44DE-9D3C-FCA672C69473}" srcOrd="1" destOrd="0" presId="urn:microsoft.com/office/officeart/2005/8/layout/radial2"/>
    <dgm:cxn modelId="{4FB7D668-AB02-4AC2-84F5-E1C365D06CAD}" type="presParOf" srcId="{042DB40A-F3C7-41FD-ABA7-E07F7072EE74}" destId="{D7D4033C-9EBD-4BA7-84AA-42C636E8274A}" srcOrd="3" destOrd="0" presId="urn:microsoft.com/office/officeart/2005/8/layout/radial2"/>
    <dgm:cxn modelId="{001EA76A-F456-45B2-9F28-0C4D6D8B8012}" type="presParOf" srcId="{042DB40A-F3C7-41FD-ABA7-E07F7072EE74}" destId="{E167D0A2-676A-4E1A-AEF3-014BEEB7B79C}" srcOrd="4" destOrd="0" presId="urn:microsoft.com/office/officeart/2005/8/layout/radial2"/>
    <dgm:cxn modelId="{9EC0D0E5-393C-4E7D-AAED-C2AC01193ABF}" type="presParOf" srcId="{E167D0A2-676A-4E1A-AEF3-014BEEB7B79C}" destId="{B6BADF3C-551D-4671-8A57-1EAFFDE5CE06}" srcOrd="0" destOrd="0" presId="urn:microsoft.com/office/officeart/2005/8/layout/radial2"/>
    <dgm:cxn modelId="{513A169C-7B18-4219-A2EB-20C61336E81B}" type="presParOf" srcId="{E167D0A2-676A-4E1A-AEF3-014BEEB7B79C}" destId="{FD8CB115-0964-44AF-BBF8-E9A4F93FE271}" srcOrd="1" destOrd="0" presId="urn:microsoft.com/office/officeart/2005/8/layout/radial2"/>
    <dgm:cxn modelId="{03CADB4F-A5DA-4CFF-8CCF-4FA692D7C435}" type="presParOf" srcId="{042DB40A-F3C7-41FD-ABA7-E07F7072EE74}" destId="{3355EF26-DCBF-48DC-A1FF-1DFCCE8B76A8}" srcOrd="5" destOrd="0" presId="urn:microsoft.com/office/officeart/2005/8/layout/radial2"/>
    <dgm:cxn modelId="{0DDA20B2-8EF7-4ABB-94B6-04A2C8974AB4}" type="presParOf" srcId="{042DB40A-F3C7-41FD-ABA7-E07F7072EE74}" destId="{0CC31360-7118-4DD7-8F89-99AFA7DF9133}" srcOrd="6" destOrd="0" presId="urn:microsoft.com/office/officeart/2005/8/layout/radial2"/>
    <dgm:cxn modelId="{602E1E7E-2EB3-4E21-94E1-AE1413973632}" type="presParOf" srcId="{0CC31360-7118-4DD7-8F89-99AFA7DF9133}" destId="{DC8E526B-081B-42F7-8F8E-02B03FCCABDB}" srcOrd="0" destOrd="0" presId="urn:microsoft.com/office/officeart/2005/8/layout/radial2"/>
    <dgm:cxn modelId="{20FF3EC4-C4F3-450C-BF4E-80A5CFEB536A}" type="presParOf" srcId="{0CC31360-7118-4DD7-8F89-99AFA7DF9133}" destId="{6264F7E9-DEC5-4E36-B819-B727FF2841BE}" srcOrd="1" destOrd="0" presId="urn:microsoft.com/office/officeart/2005/8/layout/radial2"/>
    <dgm:cxn modelId="{3DA81ABB-E9E5-40BA-BA13-56C3C88AAA42}" type="presParOf" srcId="{042DB40A-F3C7-41FD-ABA7-E07F7072EE74}" destId="{C2AB2231-FE65-42FA-84D1-4E4301435246}" srcOrd="7" destOrd="0" presId="urn:microsoft.com/office/officeart/2005/8/layout/radial2"/>
    <dgm:cxn modelId="{830877FE-E249-47C9-918B-C729EAF8A5EE}" type="presParOf" srcId="{042DB40A-F3C7-41FD-ABA7-E07F7072EE74}" destId="{D190E26A-8A17-437C-A31F-378B242AB0FD}" srcOrd="8" destOrd="0" presId="urn:microsoft.com/office/officeart/2005/8/layout/radial2"/>
    <dgm:cxn modelId="{2162FC71-A37C-47A3-A0FB-D44D17600995}" type="presParOf" srcId="{D190E26A-8A17-437C-A31F-378B242AB0FD}" destId="{D77B0003-20B7-469C-B42B-3A2CF61EA3EB}" srcOrd="0" destOrd="0" presId="urn:microsoft.com/office/officeart/2005/8/layout/radial2"/>
    <dgm:cxn modelId="{7D41456F-F23F-40B6-AD20-C2E7590F6CA6}" type="presParOf" srcId="{D190E26A-8A17-437C-A31F-378B242AB0FD}" destId="{B8953CEE-37D3-47BB-B983-DF90D8978D0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B2231-FE65-42FA-84D1-4E4301435246}">
      <dsp:nvSpPr>
        <dsp:cNvPr id="0" name=""/>
        <dsp:cNvSpPr/>
      </dsp:nvSpPr>
      <dsp:spPr>
        <a:xfrm rot="3681902">
          <a:off x="1753444" y="3557065"/>
          <a:ext cx="938927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938927" y="25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55EF26-DCBF-48DC-A1FF-1DFCCE8B76A8}">
      <dsp:nvSpPr>
        <dsp:cNvPr id="0" name=""/>
        <dsp:cNvSpPr/>
      </dsp:nvSpPr>
      <dsp:spPr>
        <a:xfrm rot="1312019">
          <a:off x="2268693" y="2881196"/>
          <a:ext cx="671749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671749" y="25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4033C-9EBD-4BA7-84AA-42C636E8274A}">
      <dsp:nvSpPr>
        <dsp:cNvPr id="0" name=""/>
        <dsp:cNvSpPr/>
      </dsp:nvSpPr>
      <dsp:spPr>
        <a:xfrm rot="20287981">
          <a:off x="2268693" y="2109562"/>
          <a:ext cx="671749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671749" y="25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8D4B2-3878-4A82-8C0D-54CFD4C5AC42}">
      <dsp:nvSpPr>
        <dsp:cNvPr id="0" name=""/>
        <dsp:cNvSpPr/>
      </dsp:nvSpPr>
      <dsp:spPr>
        <a:xfrm rot="17433022">
          <a:off x="1635189" y="1482760"/>
          <a:ext cx="775291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775291" y="257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0A258-1BF2-4068-87C4-29F61B6DC147}">
      <dsp:nvSpPr>
        <dsp:cNvPr id="0" name=""/>
        <dsp:cNvSpPr/>
      </dsp:nvSpPr>
      <dsp:spPr>
        <a:xfrm>
          <a:off x="715157" y="1593071"/>
          <a:ext cx="1856120" cy="185612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93DE3-F5D8-4B09-8D74-C97A75907515}">
      <dsp:nvSpPr>
        <dsp:cNvPr id="0" name=""/>
        <dsp:cNvSpPr/>
      </dsp:nvSpPr>
      <dsp:spPr>
        <a:xfrm>
          <a:off x="1797541" y="67297"/>
          <a:ext cx="1113672" cy="1113672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700" kern="1200" dirty="0" smtClean="0"/>
            <a:t>巡</a:t>
          </a:r>
          <a:endParaRPr lang="zh-TW" sz="4700" kern="1200" dirty="0"/>
        </a:p>
      </dsp:txBody>
      <dsp:txXfrm>
        <a:off x="1960634" y="230390"/>
        <a:ext cx="787486" cy="787486"/>
      </dsp:txXfrm>
    </dsp:sp>
    <dsp:sp modelId="{E71209E6-0A6C-44DE-9D3C-FCA672C69473}">
      <dsp:nvSpPr>
        <dsp:cNvPr id="0" name=""/>
        <dsp:cNvSpPr/>
      </dsp:nvSpPr>
      <dsp:spPr>
        <a:xfrm>
          <a:off x="3022580" y="67297"/>
          <a:ext cx="1670508" cy="1113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巡檢容器</a:t>
          </a:r>
          <a:endParaRPr lang="zh-TW" sz="3600" kern="1200" dirty="0"/>
        </a:p>
      </dsp:txBody>
      <dsp:txXfrm>
        <a:off x="3022580" y="67297"/>
        <a:ext cx="1670508" cy="1113672"/>
      </dsp:txXfrm>
    </dsp:sp>
    <dsp:sp modelId="{B6BADF3C-551D-4671-8A57-1EAFFDE5CE06}">
      <dsp:nvSpPr>
        <dsp:cNvPr id="0" name=""/>
        <dsp:cNvSpPr/>
      </dsp:nvSpPr>
      <dsp:spPr>
        <a:xfrm>
          <a:off x="2876213" y="1245985"/>
          <a:ext cx="1113672" cy="1113672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700" kern="1200" dirty="0" smtClean="0"/>
            <a:t>倒</a:t>
          </a:r>
          <a:endParaRPr lang="zh-TW" sz="4700" kern="1200" dirty="0"/>
        </a:p>
      </dsp:txBody>
      <dsp:txXfrm>
        <a:off x="3039306" y="1409078"/>
        <a:ext cx="787486" cy="787486"/>
      </dsp:txXfrm>
    </dsp:sp>
    <dsp:sp modelId="{FD8CB115-0964-44AF-BBF8-E9A4F93FE271}">
      <dsp:nvSpPr>
        <dsp:cNvPr id="0" name=""/>
        <dsp:cNvSpPr/>
      </dsp:nvSpPr>
      <dsp:spPr>
        <a:xfrm>
          <a:off x="4101253" y="1245985"/>
          <a:ext cx="1670508" cy="1113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倒掉積水</a:t>
          </a:r>
          <a:endParaRPr lang="zh-TW" sz="3600" kern="1200" dirty="0"/>
        </a:p>
      </dsp:txBody>
      <dsp:txXfrm>
        <a:off x="4101253" y="1245985"/>
        <a:ext cx="1670508" cy="1113672"/>
      </dsp:txXfrm>
    </dsp:sp>
    <dsp:sp modelId="{DC8E526B-081B-42F7-8F8E-02B03FCCABDB}">
      <dsp:nvSpPr>
        <dsp:cNvPr id="0" name=""/>
        <dsp:cNvSpPr/>
      </dsp:nvSpPr>
      <dsp:spPr>
        <a:xfrm>
          <a:off x="2876213" y="2682605"/>
          <a:ext cx="1113672" cy="1113672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700" kern="1200" dirty="0" smtClean="0"/>
            <a:t>清</a:t>
          </a:r>
          <a:endParaRPr lang="zh-TW" sz="4700" kern="1200" dirty="0"/>
        </a:p>
      </dsp:txBody>
      <dsp:txXfrm>
        <a:off x="3039306" y="2845698"/>
        <a:ext cx="787486" cy="787486"/>
      </dsp:txXfrm>
    </dsp:sp>
    <dsp:sp modelId="{6264F7E9-DEC5-4E36-B819-B727FF2841BE}">
      <dsp:nvSpPr>
        <dsp:cNvPr id="0" name=""/>
        <dsp:cNvSpPr/>
      </dsp:nvSpPr>
      <dsp:spPr>
        <a:xfrm>
          <a:off x="4101253" y="2682605"/>
          <a:ext cx="1670508" cy="1113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清潔容器</a:t>
          </a:r>
          <a:endParaRPr lang="zh-TW" sz="3600" kern="1200" dirty="0"/>
        </a:p>
      </dsp:txBody>
      <dsp:txXfrm>
        <a:off x="4101253" y="2682605"/>
        <a:ext cx="1670508" cy="1113672"/>
      </dsp:txXfrm>
    </dsp:sp>
    <dsp:sp modelId="{D77B0003-20B7-469C-B42B-3A2CF61EA3EB}">
      <dsp:nvSpPr>
        <dsp:cNvPr id="0" name=""/>
        <dsp:cNvSpPr/>
      </dsp:nvSpPr>
      <dsp:spPr>
        <a:xfrm>
          <a:off x="2157903" y="3926755"/>
          <a:ext cx="1113672" cy="1113672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700" kern="1200" dirty="0" smtClean="0"/>
            <a:t>刷</a:t>
          </a:r>
          <a:endParaRPr lang="zh-TW" sz="4700" kern="1200" dirty="0"/>
        </a:p>
      </dsp:txBody>
      <dsp:txXfrm>
        <a:off x="2320996" y="4089848"/>
        <a:ext cx="787486" cy="787486"/>
      </dsp:txXfrm>
    </dsp:sp>
    <dsp:sp modelId="{B8953CEE-37D3-47BB-B983-DF90D8978D05}">
      <dsp:nvSpPr>
        <dsp:cNvPr id="0" name=""/>
        <dsp:cNvSpPr/>
      </dsp:nvSpPr>
      <dsp:spPr>
        <a:xfrm>
          <a:off x="3382943" y="3926755"/>
          <a:ext cx="1670508" cy="1113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刷除蟲卵</a:t>
          </a:r>
          <a:endParaRPr lang="zh-TW" sz="3600" kern="1200" dirty="0"/>
        </a:p>
      </dsp:txBody>
      <dsp:txXfrm>
        <a:off x="3382943" y="3926755"/>
        <a:ext cx="1670508" cy="1113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www.cdc.gov.tw/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6" y="2201334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60322" y="3023584"/>
            <a:ext cx="3006003" cy="3006003"/>
          </a:xfrm>
          <a:prstGeom prst="noSmoking">
            <a:avLst>
              <a:gd name="adj" fmla="val 16228"/>
            </a:avLst>
          </a:prstGeom>
          <a:solidFill>
            <a:srgbClr val="FF00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230" y="3676028"/>
            <a:ext cx="2723097" cy="260875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23005" y="1810366"/>
            <a:ext cx="1943824" cy="160803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979" y="1633717"/>
            <a:ext cx="2425444" cy="2495618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9473" y="3533969"/>
            <a:ext cx="2425444" cy="249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6994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>
            <a:hlinkClick r:id="rId3"/>
          </p:cNvPr>
          <p:cNvGraphicFramePr/>
          <p:nvPr>
            <p:extLst>
              <p:ext uri="{D42A27DB-BD31-4B8C-83A1-F6EECF244321}">
                <p14:modId xmlns:p14="http://schemas.microsoft.com/office/powerpoint/2010/main" val="4113665773"/>
              </p:ext>
            </p:extLst>
          </p:nvPr>
        </p:nvGraphicFramePr>
        <p:xfrm>
          <a:off x="1794932" y="1267097"/>
          <a:ext cx="6486919" cy="5042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向右箭號 2">
            <a:hlinkClick r:id="rId3"/>
          </p:cNvPr>
          <p:cNvSpPr/>
          <p:nvPr/>
        </p:nvSpPr>
        <p:spPr>
          <a:xfrm>
            <a:off x="6675121" y="5708468"/>
            <a:ext cx="2468879" cy="1005841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  <a:softEdge rad="63500"/>
          </a:effectLst>
          <a:scene3d>
            <a:camera prst="orthographicFront"/>
            <a:lightRig rig="flood" dir="t">
              <a:rot lat="0" lon="0" rev="13800000"/>
            </a:lightRig>
          </a:scene3d>
          <a:sp3d extrusionH="107950" prstMaterial="plastic">
            <a:bevelT w="82550" h="63500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衛福部疾管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署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2019-10-21T04:00:17Z</dcterms:modified>
</cp:coreProperties>
</file>