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A411A-5E17-4F42-8444-7A4D9A3ECDD2}" type="doc">
      <dgm:prSet loTypeId="urn:microsoft.com/office/officeart/2005/8/layout/radial2" loCatId="relationship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FFF0DC0-449D-4D0F-8C2A-E2AEB8469BF7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巡</a:t>
          </a:r>
          <a:endParaRPr lang="zh-TW" dirty="0">
            <a:latin typeface="Showcard Gothic" panose="04020904020102020604" pitchFamily="82" charset="0"/>
          </a:endParaRPr>
        </a:p>
      </dgm:t>
    </dgm:pt>
    <dgm:pt modelId="{294CC9B3-338F-408A-A8D9-33089482350D}" type="parTrans" cxnId="{D4DB0948-099B-4402-9648-F8AADE1A8659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BF844C6-74F4-4CCE-A4C5-94C1261253FC}" type="sibTrans" cxnId="{D4DB0948-099B-4402-9648-F8AADE1A8659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4A12FB6-C69F-4417-A539-A2070E072BAA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巡檢容器</a:t>
          </a:r>
          <a:endParaRPr lang="zh-TW" dirty="0">
            <a:latin typeface="Showcard Gothic" panose="04020904020102020604" pitchFamily="82" charset="0"/>
          </a:endParaRPr>
        </a:p>
      </dgm:t>
    </dgm:pt>
    <dgm:pt modelId="{D9E2F4F6-840B-4F59-99F7-44C0F70ACEF6}" type="parTrans" cxnId="{E23921DD-28BE-47B7-9967-C354FE8CB368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DA377AB6-D916-41D1-8A45-C694BAD3DE4A}" type="sibTrans" cxnId="{E23921DD-28BE-47B7-9967-C354FE8CB368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806B8C8-EC68-4033-8AE7-D98DE9DAABA6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倒</a:t>
          </a:r>
          <a:endParaRPr lang="zh-TW" dirty="0">
            <a:latin typeface="Showcard Gothic" panose="04020904020102020604" pitchFamily="82" charset="0"/>
          </a:endParaRPr>
        </a:p>
      </dgm:t>
    </dgm:pt>
    <dgm:pt modelId="{68C42CB9-1EAE-44AE-8205-FDD4D035736D}" type="parTrans" cxnId="{8B435DF0-4B6D-4E15-A59D-B0BF1D776CD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384D76F-520C-42C4-B2D1-847BE1318729}" type="sibTrans" cxnId="{8B435DF0-4B6D-4E15-A59D-B0BF1D776CD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CB5203EB-CA08-4E4E-AA8F-5B5A6E2AB78F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倒掉積水</a:t>
          </a:r>
          <a:endParaRPr lang="zh-TW" dirty="0">
            <a:latin typeface="Showcard Gothic" panose="04020904020102020604" pitchFamily="82" charset="0"/>
          </a:endParaRPr>
        </a:p>
      </dgm:t>
    </dgm:pt>
    <dgm:pt modelId="{D1908EAD-A7C9-4065-8A70-DB49D0A4EDA7}" type="parTrans" cxnId="{D97F52E5-A456-4111-AA69-D64A732FAECE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949DA54-F7D5-4A02-BED5-C9A9AA6136C1}" type="sibTrans" cxnId="{D97F52E5-A456-4111-AA69-D64A732FAECE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9DEADBA7-CFE0-400A-BE72-56566FC29DCF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清</a:t>
          </a:r>
          <a:endParaRPr lang="zh-TW" dirty="0">
            <a:latin typeface="Showcard Gothic" panose="04020904020102020604" pitchFamily="82" charset="0"/>
          </a:endParaRPr>
        </a:p>
      </dgm:t>
    </dgm:pt>
    <dgm:pt modelId="{33507151-6BF5-4DE3-93CF-26EC98CB333D}" type="parTrans" cxnId="{DD68E9B1-C6E2-465B-9D54-AD5F0C5D60B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F81933AF-B989-4073-9026-5483073F872D}" type="sibTrans" cxnId="{DD68E9B1-C6E2-465B-9D54-AD5F0C5D60B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DB9D22F-F017-4894-99D1-901245D372D8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清潔容器</a:t>
          </a:r>
          <a:endParaRPr lang="zh-TW" dirty="0">
            <a:latin typeface="Showcard Gothic" panose="04020904020102020604" pitchFamily="82" charset="0"/>
          </a:endParaRPr>
        </a:p>
      </dgm:t>
    </dgm:pt>
    <dgm:pt modelId="{99CC7FD1-65A0-4384-83F3-14FEC70A850A}" type="parTrans" cxnId="{05E8FFDD-43FA-4DD6-B270-08C91CF82620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2CDE136A-FD9F-4407-81D6-01F58806690B}" type="sibTrans" cxnId="{05E8FFDD-43FA-4DD6-B270-08C91CF82620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CB1557D-3358-4EBD-AD66-8AA4FC2CF4AC}">
      <dgm:prSet/>
      <dgm:spPr/>
      <dgm:t>
        <a:bodyPr/>
        <a:lstStyle/>
        <a:p>
          <a:pPr rtl="0"/>
          <a:r>
            <a:rPr lang="zh-TW" smtClean="0">
              <a:latin typeface="Showcard Gothic" panose="04020904020102020604" pitchFamily="82" charset="0"/>
            </a:rPr>
            <a:t>刷</a:t>
          </a:r>
          <a:endParaRPr lang="zh-TW">
            <a:latin typeface="Showcard Gothic" panose="04020904020102020604" pitchFamily="82" charset="0"/>
          </a:endParaRPr>
        </a:p>
      </dgm:t>
    </dgm:pt>
    <dgm:pt modelId="{20810429-3C07-47F2-B843-F4B6CB430116}" type="parTrans" cxnId="{EEBC2445-4FD1-4144-8B0E-E306BDD3E4B2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06668A20-2C25-472B-9F4B-1E90A70BD629}" type="sibTrans" cxnId="{EEBC2445-4FD1-4144-8B0E-E306BDD3E4B2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30C27B7-2093-4C88-B97A-34D57E104964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刷除蟲卵</a:t>
          </a:r>
          <a:endParaRPr lang="zh-TW" dirty="0">
            <a:latin typeface="Showcard Gothic" panose="04020904020102020604" pitchFamily="82" charset="0"/>
          </a:endParaRPr>
        </a:p>
      </dgm:t>
    </dgm:pt>
    <dgm:pt modelId="{8C79FEA3-B765-4202-829B-A75A7019A3A4}" type="parTrans" cxnId="{9497ED90-511F-4910-8341-42CBF32757C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B82D4F36-32C8-41EE-B942-EF062672FD3F}" type="sibTrans" cxnId="{9497ED90-511F-4910-8341-42CBF32757C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FBF0D200-6167-4FE4-ACB6-D038926EFD06}" type="pres">
      <dgm:prSet presAssocID="{1DCA411A-5E17-4F42-8444-7A4D9A3ECDD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81D76F-CD86-4283-BC53-46135306D3F9}" type="pres">
      <dgm:prSet presAssocID="{1DCA411A-5E17-4F42-8444-7A4D9A3ECDD2}" presName="cycle" presStyleCnt="0"/>
      <dgm:spPr/>
    </dgm:pt>
    <dgm:pt modelId="{282B72BB-88AA-456B-A32D-263DBB2A3BE5}" type="pres">
      <dgm:prSet presAssocID="{1DCA411A-5E17-4F42-8444-7A4D9A3ECDD2}" presName="centerShape" presStyleCnt="0"/>
      <dgm:spPr/>
    </dgm:pt>
    <dgm:pt modelId="{E0240965-8720-4568-A0F2-66F90AAB4301}" type="pres">
      <dgm:prSet presAssocID="{1DCA411A-5E17-4F42-8444-7A4D9A3ECDD2}" presName="connSite" presStyleLbl="node1" presStyleIdx="0" presStyleCnt="5"/>
      <dgm:spPr/>
    </dgm:pt>
    <dgm:pt modelId="{DDB35A8D-DADA-4389-87E8-E12798A202F5}" type="pres">
      <dgm:prSet presAssocID="{1DCA411A-5E17-4F42-8444-7A4D9A3ECDD2}" presName="visible" presStyleLbl="node1" presStyleIdx="0" presStyleCnt="5" custLinFactNeighborX="-16463" custLinFactNeighborY="-346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10FCB3C-5B3E-4DB5-A7A1-A07FFC4DEBBC}" type="pres">
      <dgm:prSet presAssocID="{294CC9B3-338F-408A-A8D9-33089482350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E0BFA21-6BA9-41D4-8CE8-C104ED874119}" type="pres">
      <dgm:prSet presAssocID="{FFFF0DC0-449D-4D0F-8C2A-E2AEB8469BF7}" presName="node" presStyleCnt="0"/>
      <dgm:spPr/>
    </dgm:pt>
    <dgm:pt modelId="{DFA3CDC2-60C5-4DF9-AB8B-1D14236ED909}" type="pres">
      <dgm:prSet presAssocID="{FFFF0DC0-449D-4D0F-8C2A-E2AEB8469BF7}" presName="parentNode" presStyleLbl="node1" presStyleIdx="1" presStyleCnt="5" custLinFactNeighborX="-10957" custLinFactNeighborY="1148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8B5738-7FFC-46DC-AA43-81FC34E36576}" type="pres">
      <dgm:prSet presAssocID="{FFFF0DC0-449D-4D0F-8C2A-E2AEB8469BF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17608E-9366-4B49-BBB2-9036C7021873}" type="pres">
      <dgm:prSet presAssocID="{68C42CB9-1EAE-44AE-8205-FDD4D035736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747745A-59A9-40C5-8D2D-5F844C9A3D39}" type="pres">
      <dgm:prSet presAssocID="{A806B8C8-EC68-4033-8AE7-D98DE9DAABA6}" presName="node" presStyleCnt="0"/>
      <dgm:spPr/>
    </dgm:pt>
    <dgm:pt modelId="{CFF91F13-171A-4090-9FBB-B453A236BBA2}" type="pres">
      <dgm:prSet presAssocID="{A806B8C8-EC68-4033-8AE7-D98DE9DAABA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308A2-DC3B-482C-9D0D-1CB00CD46336}" type="pres">
      <dgm:prSet presAssocID="{A806B8C8-EC68-4033-8AE7-D98DE9DAABA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4C32E9-A072-42E4-90A6-061D7DC73DF8}" type="pres">
      <dgm:prSet presAssocID="{33507151-6BF5-4DE3-93CF-26EC98CB333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1AA3A9A-BE0F-410E-BCC7-7C0416A8307B}" type="pres">
      <dgm:prSet presAssocID="{9DEADBA7-CFE0-400A-BE72-56566FC29DCF}" presName="node" presStyleCnt="0"/>
      <dgm:spPr/>
    </dgm:pt>
    <dgm:pt modelId="{A6B886E8-1312-4DD5-85AF-67F7256341B9}" type="pres">
      <dgm:prSet presAssocID="{9DEADBA7-CFE0-400A-BE72-56566FC29DCF}" presName="parentNode" presStyleLbl="node1" presStyleIdx="3" presStyleCnt="5" custLinFactNeighborX="1204" custLinFactNeighborY="-24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736BB4-D716-455B-AB01-3FDBEA212337}" type="pres">
      <dgm:prSet presAssocID="{9DEADBA7-CFE0-400A-BE72-56566FC29DC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0E19C3-8290-4A8B-A5E3-E994CF5502BE}" type="pres">
      <dgm:prSet presAssocID="{20810429-3C07-47F2-B843-F4B6CB43011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4A07079-2F62-4CE5-8EC9-3F60FC58685F}" type="pres">
      <dgm:prSet presAssocID="{ACB1557D-3358-4EBD-AD66-8AA4FC2CF4AC}" presName="node" presStyleCnt="0"/>
      <dgm:spPr/>
    </dgm:pt>
    <dgm:pt modelId="{4B37F276-5F4B-4BC5-BBD6-19F410696356}" type="pres">
      <dgm:prSet presAssocID="{ACB1557D-3358-4EBD-AD66-8AA4FC2CF4A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D8A11D-EF1B-425B-91C0-0741466EC5CD}" type="pres">
      <dgm:prSet presAssocID="{ACB1557D-3358-4EBD-AD66-8AA4FC2CF4A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E5D4301-9848-4EB7-A1F2-A1DE6926378F}" type="presOf" srcId="{A4A12FB6-C69F-4417-A539-A2070E072BAA}" destId="{048B5738-7FFC-46DC-AA43-81FC34E36576}" srcOrd="0" destOrd="0" presId="urn:microsoft.com/office/officeart/2005/8/layout/radial2"/>
    <dgm:cxn modelId="{A9639F49-EA2D-4122-B059-25CBF2C488D5}" type="presOf" srcId="{68C42CB9-1EAE-44AE-8205-FDD4D035736D}" destId="{CC17608E-9366-4B49-BBB2-9036C7021873}" srcOrd="0" destOrd="0" presId="urn:microsoft.com/office/officeart/2005/8/layout/radial2"/>
    <dgm:cxn modelId="{EEBC2445-4FD1-4144-8B0E-E306BDD3E4B2}" srcId="{1DCA411A-5E17-4F42-8444-7A4D9A3ECDD2}" destId="{ACB1557D-3358-4EBD-AD66-8AA4FC2CF4AC}" srcOrd="3" destOrd="0" parTransId="{20810429-3C07-47F2-B843-F4B6CB430116}" sibTransId="{06668A20-2C25-472B-9F4B-1E90A70BD629}"/>
    <dgm:cxn modelId="{897A9B6D-8188-492C-A63E-B885F7051145}" type="presOf" srcId="{CB5203EB-CA08-4E4E-AA8F-5B5A6E2AB78F}" destId="{341308A2-DC3B-482C-9D0D-1CB00CD46336}" srcOrd="0" destOrd="0" presId="urn:microsoft.com/office/officeart/2005/8/layout/radial2"/>
    <dgm:cxn modelId="{E3793215-4BF6-4912-B56A-77B95552F5B3}" type="presOf" srcId="{A806B8C8-EC68-4033-8AE7-D98DE9DAABA6}" destId="{CFF91F13-171A-4090-9FBB-B453A236BBA2}" srcOrd="0" destOrd="0" presId="urn:microsoft.com/office/officeart/2005/8/layout/radial2"/>
    <dgm:cxn modelId="{D4DB0948-099B-4402-9648-F8AADE1A8659}" srcId="{1DCA411A-5E17-4F42-8444-7A4D9A3ECDD2}" destId="{FFFF0DC0-449D-4D0F-8C2A-E2AEB8469BF7}" srcOrd="0" destOrd="0" parTransId="{294CC9B3-338F-408A-A8D9-33089482350D}" sibTransId="{ABF844C6-74F4-4CCE-A4C5-94C1261253FC}"/>
    <dgm:cxn modelId="{CB603EDA-95F6-41C0-8270-B240DB245A75}" type="presOf" srcId="{1DCA411A-5E17-4F42-8444-7A4D9A3ECDD2}" destId="{FBF0D200-6167-4FE4-ACB6-D038926EFD06}" srcOrd="0" destOrd="0" presId="urn:microsoft.com/office/officeart/2005/8/layout/radial2"/>
    <dgm:cxn modelId="{11D4890B-777F-4FB6-BFC6-657B919D0797}" type="presOf" srcId="{130C27B7-2093-4C88-B97A-34D57E104964}" destId="{A8D8A11D-EF1B-425B-91C0-0741466EC5CD}" srcOrd="0" destOrd="0" presId="urn:microsoft.com/office/officeart/2005/8/layout/radial2"/>
    <dgm:cxn modelId="{107096AE-62F3-4799-9623-0F3AAC818F06}" type="presOf" srcId="{294CC9B3-338F-408A-A8D9-33089482350D}" destId="{010FCB3C-5B3E-4DB5-A7A1-A07FFC4DEBBC}" srcOrd="0" destOrd="0" presId="urn:microsoft.com/office/officeart/2005/8/layout/radial2"/>
    <dgm:cxn modelId="{8B435DF0-4B6D-4E15-A59D-B0BF1D776CDC}" srcId="{1DCA411A-5E17-4F42-8444-7A4D9A3ECDD2}" destId="{A806B8C8-EC68-4033-8AE7-D98DE9DAABA6}" srcOrd="1" destOrd="0" parTransId="{68C42CB9-1EAE-44AE-8205-FDD4D035736D}" sibTransId="{1384D76F-520C-42C4-B2D1-847BE1318729}"/>
    <dgm:cxn modelId="{86F8D392-EFD4-4A67-B28C-546EDD3BE5EB}" type="presOf" srcId="{ADB9D22F-F017-4894-99D1-901245D372D8}" destId="{2F736BB4-D716-455B-AB01-3FDBEA212337}" srcOrd="0" destOrd="0" presId="urn:microsoft.com/office/officeart/2005/8/layout/radial2"/>
    <dgm:cxn modelId="{916A28F8-B775-47BF-9F05-298ABD70E108}" type="presOf" srcId="{9DEADBA7-CFE0-400A-BE72-56566FC29DCF}" destId="{A6B886E8-1312-4DD5-85AF-67F7256341B9}" srcOrd="0" destOrd="0" presId="urn:microsoft.com/office/officeart/2005/8/layout/radial2"/>
    <dgm:cxn modelId="{4F83719A-1118-45FB-A856-8C519B63A541}" type="presOf" srcId="{ACB1557D-3358-4EBD-AD66-8AA4FC2CF4AC}" destId="{4B37F276-5F4B-4BC5-BBD6-19F410696356}" srcOrd="0" destOrd="0" presId="urn:microsoft.com/office/officeart/2005/8/layout/radial2"/>
    <dgm:cxn modelId="{DD68E9B1-C6E2-465B-9D54-AD5F0C5D60BC}" srcId="{1DCA411A-5E17-4F42-8444-7A4D9A3ECDD2}" destId="{9DEADBA7-CFE0-400A-BE72-56566FC29DCF}" srcOrd="2" destOrd="0" parTransId="{33507151-6BF5-4DE3-93CF-26EC98CB333D}" sibTransId="{F81933AF-B989-4073-9026-5483073F872D}"/>
    <dgm:cxn modelId="{9497ED90-511F-4910-8341-42CBF32757CC}" srcId="{ACB1557D-3358-4EBD-AD66-8AA4FC2CF4AC}" destId="{130C27B7-2093-4C88-B97A-34D57E104964}" srcOrd="0" destOrd="0" parTransId="{8C79FEA3-B765-4202-829B-A75A7019A3A4}" sibTransId="{B82D4F36-32C8-41EE-B942-EF062672FD3F}"/>
    <dgm:cxn modelId="{E23921DD-28BE-47B7-9967-C354FE8CB368}" srcId="{FFFF0DC0-449D-4D0F-8C2A-E2AEB8469BF7}" destId="{A4A12FB6-C69F-4417-A539-A2070E072BAA}" srcOrd="0" destOrd="0" parTransId="{D9E2F4F6-840B-4F59-99F7-44C0F70ACEF6}" sibTransId="{DA377AB6-D916-41D1-8A45-C694BAD3DE4A}"/>
    <dgm:cxn modelId="{46837CEC-6A75-4D41-9C94-85D71B50B7C2}" type="presOf" srcId="{FFFF0DC0-449D-4D0F-8C2A-E2AEB8469BF7}" destId="{DFA3CDC2-60C5-4DF9-AB8B-1D14236ED909}" srcOrd="0" destOrd="0" presId="urn:microsoft.com/office/officeart/2005/8/layout/radial2"/>
    <dgm:cxn modelId="{751994E1-3761-42E9-8C31-4F514EFB2D50}" type="presOf" srcId="{33507151-6BF5-4DE3-93CF-26EC98CB333D}" destId="{FE4C32E9-A072-42E4-90A6-061D7DC73DF8}" srcOrd="0" destOrd="0" presId="urn:microsoft.com/office/officeart/2005/8/layout/radial2"/>
    <dgm:cxn modelId="{05E8FFDD-43FA-4DD6-B270-08C91CF82620}" srcId="{9DEADBA7-CFE0-400A-BE72-56566FC29DCF}" destId="{ADB9D22F-F017-4894-99D1-901245D372D8}" srcOrd="0" destOrd="0" parTransId="{99CC7FD1-65A0-4384-83F3-14FEC70A850A}" sibTransId="{2CDE136A-FD9F-4407-81D6-01F58806690B}"/>
    <dgm:cxn modelId="{0D85A84D-F633-4D81-8A73-BED04743C92B}" type="presOf" srcId="{20810429-3C07-47F2-B843-F4B6CB430116}" destId="{4D0E19C3-8290-4A8B-A5E3-E994CF5502BE}" srcOrd="0" destOrd="0" presId="urn:microsoft.com/office/officeart/2005/8/layout/radial2"/>
    <dgm:cxn modelId="{D97F52E5-A456-4111-AA69-D64A732FAECE}" srcId="{A806B8C8-EC68-4033-8AE7-D98DE9DAABA6}" destId="{CB5203EB-CA08-4E4E-AA8F-5B5A6E2AB78F}" srcOrd="0" destOrd="0" parTransId="{D1908EAD-A7C9-4065-8A70-DB49D0A4EDA7}" sibTransId="{1949DA54-F7D5-4A02-BED5-C9A9AA6136C1}"/>
    <dgm:cxn modelId="{250EB252-DD46-4006-890B-FD428509889A}" type="presParOf" srcId="{FBF0D200-6167-4FE4-ACB6-D038926EFD06}" destId="{0A81D76F-CD86-4283-BC53-46135306D3F9}" srcOrd="0" destOrd="0" presId="urn:microsoft.com/office/officeart/2005/8/layout/radial2"/>
    <dgm:cxn modelId="{F46C8DA9-C104-4738-91D9-31C4971D5384}" type="presParOf" srcId="{0A81D76F-CD86-4283-BC53-46135306D3F9}" destId="{282B72BB-88AA-456B-A32D-263DBB2A3BE5}" srcOrd="0" destOrd="0" presId="urn:microsoft.com/office/officeart/2005/8/layout/radial2"/>
    <dgm:cxn modelId="{44273DF8-2BCF-4849-B026-3FC818B74D3C}" type="presParOf" srcId="{282B72BB-88AA-456B-A32D-263DBB2A3BE5}" destId="{E0240965-8720-4568-A0F2-66F90AAB4301}" srcOrd="0" destOrd="0" presId="urn:microsoft.com/office/officeart/2005/8/layout/radial2"/>
    <dgm:cxn modelId="{83C0E751-8987-4478-B552-1AE7FDD3473D}" type="presParOf" srcId="{282B72BB-88AA-456B-A32D-263DBB2A3BE5}" destId="{DDB35A8D-DADA-4389-87E8-E12798A202F5}" srcOrd="1" destOrd="0" presId="urn:microsoft.com/office/officeart/2005/8/layout/radial2"/>
    <dgm:cxn modelId="{645276AE-8A5A-47B3-B1D1-65FB0A2379B0}" type="presParOf" srcId="{0A81D76F-CD86-4283-BC53-46135306D3F9}" destId="{010FCB3C-5B3E-4DB5-A7A1-A07FFC4DEBBC}" srcOrd="1" destOrd="0" presId="urn:microsoft.com/office/officeart/2005/8/layout/radial2"/>
    <dgm:cxn modelId="{5C96FD01-6ED0-40FB-9EDD-A2D8C79E6686}" type="presParOf" srcId="{0A81D76F-CD86-4283-BC53-46135306D3F9}" destId="{9E0BFA21-6BA9-41D4-8CE8-C104ED874119}" srcOrd="2" destOrd="0" presId="urn:microsoft.com/office/officeart/2005/8/layout/radial2"/>
    <dgm:cxn modelId="{CE9147B8-E87D-4994-B8B5-FF5631B563CE}" type="presParOf" srcId="{9E0BFA21-6BA9-41D4-8CE8-C104ED874119}" destId="{DFA3CDC2-60C5-4DF9-AB8B-1D14236ED909}" srcOrd="0" destOrd="0" presId="urn:microsoft.com/office/officeart/2005/8/layout/radial2"/>
    <dgm:cxn modelId="{08A6008C-37D3-460D-844F-787532C143B6}" type="presParOf" srcId="{9E0BFA21-6BA9-41D4-8CE8-C104ED874119}" destId="{048B5738-7FFC-46DC-AA43-81FC34E36576}" srcOrd="1" destOrd="0" presId="urn:microsoft.com/office/officeart/2005/8/layout/radial2"/>
    <dgm:cxn modelId="{4D7998DE-9C2E-4D11-8D38-1145CD24B74D}" type="presParOf" srcId="{0A81D76F-CD86-4283-BC53-46135306D3F9}" destId="{CC17608E-9366-4B49-BBB2-9036C7021873}" srcOrd="3" destOrd="0" presId="urn:microsoft.com/office/officeart/2005/8/layout/radial2"/>
    <dgm:cxn modelId="{EAAA01DA-C048-42D3-98BD-F5A88D852BB8}" type="presParOf" srcId="{0A81D76F-CD86-4283-BC53-46135306D3F9}" destId="{3747745A-59A9-40C5-8D2D-5F844C9A3D39}" srcOrd="4" destOrd="0" presId="urn:microsoft.com/office/officeart/2005/8/layout/radial2"/>
    <dgm:cxn modelId="{E06B3281-224C-4844-8719-4110BD72AEA9}" type="presParOf" srcId="{3747745A-59A9-40C5-8D2D-5F844C9A3D39}" destId="{CFF91F13-171A-4090-9FBB-B453A236BBA2}" srcOrd="0" destOrd="0" presId="urn:microsoft.com/office/officeart/2005/8/layout/radial2"/>
    <dgm:cxn modelId="{1904783D-3796-4F6F-8F32-216C25118CEE}" type="presParOf" srcId="{3747745A-59A9-40C5-8D2D-5F844C9A3D39}" destId="{341308A2-DC3B-482C-9D0D-1CB00CD46336}" srcOrd="1" destOrd="0" presId="urn:microsoft.com/office/officeart/2005/8/layout/radial2"/>
    <dgm:cxn modelId="{894F38D3-F4F1-4336-83E5-A3AFE588E45C}" type="presParOf" srcId="{0A81D76F-CD86-4283-BC53-46135306D3F9}" destId="{FE4C32E9-A072-42E4-90A6-061D7DC73DF8}" srcOrd="5" destOrd="0" presId="urn:microsoft.com/office/officeart/2005/8/layout/radial2"/>
    <dgm:cxn modelId="{8582B9AD-5740-4B2A-9640-1D2F042A4B5A}" type="presParOf" srcId="{0A81D76F-CD86-4283-BC53-46135306D3F9}" destId="{21AA3A9A-BE0F-410E-BCC7-7C0416A8307B}" srcOrd="6" destOrd="0" presId="urn:microsoft.com/office/officeart/2005/8/layout/radial2"/>
    <dgm:cxn modelId="{98E20141-EFE9-4C80-A309-1E464ADF8790}" type="presParOf" srcId="{21AA3A9A-BE0F-410E-BCC7-7C0416A8307B}" destId="{A6B886E8-1312-4DD5-85AF-67F7256341B9}" srcOrd="0" destOrd="0" presId="urn:microsoft.com/office/officeart/2005/8/layout/radial2"/>
    <dgm:cxn modelId="{93FE365F-7982-4931-8D62-F1133367FFCD}" type="presParOf" srcId="{21AA3A9A-BE0F-410E-BCC7-7C0416A8307B}" destId="{2F736BB4-D716-455B-AB01-3FDBEA212337}" srcOrd="1" destOrd="0" presId="urn:microsoft.com/office/officeart/2005/8/layout/radial2"/>
    <dgm:cxn modelId="{D237D90A-9187-4898-BA9F-3C015A7EC73A}" type="presParOf" srcId="{0A81D76F-CD86-4283-BC53-46135306D3F9}" destId="{4D0E19C3-8290-4A8B-A5E3-E994CF5502BE}" srcOrd="7" destOrd="0" presId="urn:microsoft.com/office/officeart/2005/8/layout/radial2"/>
    <dgm:cxn modelId="{D31EE645-6709-4755-9616-826EDDAD0165}" type="presParOf" srcId="{0A81D76F-CD86-4283-BC53-46135306D3F9}" destId="{64A07079-2F62-4CE5-8EC9-3F60FC58685F}" srcOrd="8" destOrd="0" presId="urn:microsoft.com/office/officeart/2005/8/layout/radial2"/>
    <dgm:cxn modelId="{AC6270F6-F10E-4A6E-BF82-88952B9DF4DB}" type="presParOf" srcId="{64A07079-2F62-4CE5-8EC9-3F60FC58685F}" destId="{4B37F276-5F4B-4BC5-BBD6-19F410696356}" srcOrd="0" destOrd="0" presId="urn:microsoft.com/office/officeart/2005/8/layout/radial2"/>
    <dgm:cxn modelId="{C6C65F1F-1D3B-4D00-84D1-8DFFC3EEFE2B}" type="presParOf" srcId="{64A07079-2F62-4CE5-8EC9-3F60FC58685F}" destId="{A8D8A11D-EF1B-425B-91C0-0741466EC5C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E19C3-8290-4A8B-A5E3-E994CF5502BE}">
      <dsp:nvSpPr>
        <dsp:cNvPr id="0" name=""/>
        <dsp:cNvSpPr/>
      </dsp:nvSpPr>
      <dsp:spPr>
        <a:xfrm rot="3681844">
          <a:off x="1785366" y="3464962"/>
          <a:ext cx="914768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914768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C32E9-A072-42E4-90A6-061D7DC73DF8}">
      <dsp:nvSpPr>
        <dsp:cNvPr id="0" name=""/>
        <dsp:cNvSpPr/>
      </dsp:nvSpPr>
      <dsp:spPr>
        <a:xfrm rot="1258801">
          <a:off x="2288925" y="2791731"/>
          <a:ext cx="661256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61256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7608E-9366-4B49-BBB2-9036C7021873}">
      <dsp:nvSpPr>
        <dsp:cNvPr id="0" name=""/>
        <dsp:cNvSpPr/>
      </dsp:nvSpPr>
      <dsp:spPr>
        <a:xfrm rot="20288009">
          <a:off x="2287300" y="2054822"/>
          <a:ext cx="654511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54511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FCB3C-5B3E-4DB5-A7A1-A07FFC4DEBBC}">
      <dsp:nvSpPr>
        <dsp:cNvPr id="0" name=""/>
        <dsp:cNvSpPr/>
      </dsp:nvSpPr>
      <dsp:spPr>
        <a:xfrm rot="17841940">
          <a:off x="1800936" y="1461524"/>
          <a:ext cx="757378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757378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35A8D-DADA-4389-87E8-E12798A202F5}">
      <dsp:nvSpPr>
        <dsp:cNvPr id="0" name=""/>
        <dsp:cNvSpPr/>
      </dsp:nvSpPr>
      <dsp:spPr>
        <a:xfrm>
          <a:off x="476264" y="1489100"/>
          <a:ext cx="1808127" cy="180812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3CDC2-60C5-4DF9-AB8B-1D14236ED909}">
      <dsp:nvSpPr>
        <dsp:cNvPr id="0" name=""/>
        <dsp:cNvSpPr/>
      </dsp:nvSpPr>
      <dsp:spPr>
        <a:xfrm>
          <a:off x="2060599" y="126177"/>
          <a:ext cx="1084876" cy="10848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巡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2219475" y="285053"/>
        <a:ext cx="767124" cy="767124"/>
      </dsp:txXfrm>
    </dsp:sp>
    <dsp:sp modelId="{048B5738-7FFC-46DC-AA43-81FC34E36576}">
      <dsp:nvSpPr>
        <dsp:cNvPr id="0" name=""/>
        <dsp:cNvSpPr/>
      </dsp:nvSpPr>
      <dsp:spPr>
        <a:xfrm>
          <a:off x="3253964" y="12617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巡檢容器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3253964" y="126177"/>
        <a:ext cx="1627314" cy="1084876"/>
      </dsp:txXfrm>
    </dsp:sp>
    <dsp:sp modelId="{CFF91F13-171A-4090-9FBB-B453A236BBA2}">
      <dsp:nvSpPr>
        <dsp:cNvPr id="0" name=""/>
        <dsp:cNvSpPr/>
      </dsp:nvSpPr>
      <dsp:spPr>
        <a:xfrm>
          <a:off x="2879240" y="1213607"/>
          <a:ext cx="1084876" cy="10848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倒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3038116" y="1372483"/>
        <a:ext cx="767124" cy="767124"/>
      </dsp:txXfrm>
    </dsp:sp>
    <dsp:sp modelId="{341308A2-DC3B-482C-9D0D-1CB00CD46336}">
      <dsp:nvSpPr>
        <dsp:cNvPr id="0" name=""/>
        <dsp:cNvSpPr/>
      </dsp:nvSpPr>
      <dsp:spPr>
        <a:xfrm>
          <a:off x="4072604" y="121360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倒掉積水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4072604" y="1213607"/>
        <a:ext cx="1627314" cy="1084876"/>
      </dsp:txXfrm>
    </dsp:sp>
    <dsp:sp modelId="{A6B886E8-1312-4DD5-85AF-67F7256341B9}">
      <dsp:nvSpPr>
        <dsp:cNvPr id="0" name=""/>
        <dsp:cNvSpPr/>
      </dsp:nvSpPr>
      <dsp:spPr>
        <a:xfrm>
          <a:off x="2892302" y="2587025"/>
          <a:ext cx="1084876" cy="10848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清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3051178" y="2745901"/>
        <a:ext cx="767124" cy="767124"/>
      </dsp:txXfrm>
    </dsp:sp>
    <dsp:sp modelId="{2F736BB4-D716-455B-AB01-3FDBEA212337}">
      <dsp:nvSpPr>
        <dsp:cNvPr id="0" name=""/>
        <dsp:cNvSpPr/>
      </dsp:nvSpPr>
      <dsp:spPr>
        <a:xfrm>
          <a:off x="4085666" y="2587025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清潔容器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4085666" y="2587025"/>
        <a:ext cx="1627314" cy="1084876"/>
      </dsp:txXfrm>
    </dsp:sp>
    <dsp:sp modelId="{4B37F276-5F4B-4BC5-BBD6-19F410696356}">
      <dsp:nvSpPr>
        <dsp:cNvPr id="0" name=""/>
        <dsp:cNvSpPr/>
      </dsp:nvSpPr>
      <dsp:spPr>
        <a:xfrm>
          <a:off x="2179469" y="3825187"/>
          <a:ext cx="1084876" cy="10848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Showcard Gothic" panose="04020904020102020604" pitchFamily="82" charset="0"/>
            </a:rPr>
            <a:t>刷</a:t>
          </a:r>
          <a:endParaRPr lang="zh-TW" sz="4300" kern="1200">
            <a:latin typeface="Showcard Gothic" panose="04020904020102020604" pitchFamily="82" charset="0"/>
          </a:endParaRPr>
        </a:p>
      </dsp:txBody>
      <dsp:txXfrm>
        <a:off x="2338345" y="3984063"/>
        <a:ext cx="767124" cy="767124"/>
      </dsp:txXfrm>
    </dsp:sp>
    <dsp:sp modelId="{A8D8A11D-EF1B-425B-91C0-0741466EC5CD}">
      <dsp:nvSpPr>
        <dsp:cNvPr id="0" name=""/>
        <dsp:cNvSpPr/>
      </dsp:nvSpPr>
      <dsp:spPr>
        <a:xfrm>
          <a:off x="3372834" y="382518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刷除蟲卵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3372834" y="3825187"/>
        <a:ext cx="1627314" cy="1084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33611" y="2728737"/>
            <a:ext cx="3827416" cy="3562922"/>
          </a:xfrm>
          <a:prstGeom prst="noSmoking">
            <a:avLst>
              <a:gd name="adj" fmla="val 118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5794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29" y="3732131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5794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189" y="2763532"/>
            <a:ext cx="2840742" cy="2350013"/>
          </a:xfrm>
          <a:prstGeom prst="rect">
            <a:avLst/>
          </a:prstGeom>
        </p:spPr>
      </p:pic>
      <p:cxnSp>
        <p:nvCxnSpPr>
          <p:cNvPr id="10" name="直線接點 9"/>
          <p:cNvCxnSpPr/>
          <p:nvPr/>
        </p:nvCxnSpPr>
        <p:spPr>
          <a:xfrm flipV="1">
            <a:off x="6959023" y="5473337"/>
            <a:ext cx="0" cy="39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575416415"/>
              </p:ext>
            </p:extLst>
          </p:nvPr>
        </p:nvGraphicFramePr>
        <p:xfrm>
          <a:off x="1977813" y="1214846"/>
          <a:ext cx="6473856" cy="4911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>
            <a:hlinkClick r:id="rId8"/>
          </p:cNvPr>
          <p:cNvSpPr/>
          <p:nvPr/>
        </p:nvSpPr>
        <p:spPr>
          <a:xfrm>
            <a:off x="6439989" y="5329645"/>
            <a:ext cx="2011680" cy="1528355"/>
          </a:xfrm>
          <a:prstGeom prst="rightArrow">
            <a:avLst/>
          </a:prstGeom>
          <a:solidFill>
            <a:srgbClr val="FF0000"/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Arial</vt:lpstr>
      <vt:lpstr>Calibri</vt:lpstr>
      <vt:lpstr>Calibri Light</vt:lpstr>
      <vt:lpstr>Showcard Gothic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2019-10-21T03:54:04Z</dcterms:modified>
</cp:coreProperties>
</file>