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FF9900"/>
    <a:srgbClr val="FF33CC"/>
    <a:srgbClr val="3399FF"/>
    <a:srgbClr val="FF6699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-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5BA835-63FB-439C-8708-07CBEFF0E225}" type="doc">
      <dgm:prSet loTypeId="urn:microsoft.com/office/officeart/2005/8/layout/radial2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433BC5-B942-4A9B-BD38-8776573E8F0B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CF75B48D-2036-4902-BA88-228FD6D3AD55}" type="parTrans" cxnId="{15CF51FD-1825-4F9F-8988-558AA583C4B8}">
      <dgm:prSet/>
      <dgm:spPr/>
      <dgm:t>
        <a:bodyPr/>
        <a:lstStyle/>
        <a:p>
          <a:endParaRPr lang="zh-TW" altLang="en-US"/>
        </a:p>
      </dgm:t>
    </dgm:pt>
    <dgm:pt modelId="{E0BE1FAE-C484-45A7-93F0-4229F524335E}" type="sibTrans" cxnId="{15CF51FD-1825-4F9F-8988-558AA583C4B8}">
      <dgm:prSet/>
      <dgm:spPr/>
      <dgm:t>
        <a:bodyPr/>
        <a:lstStyle/>
        <a:p>
          <a:endParaRPr lang="zh-TW" altLang="en-US"/>
        </a:p>
      </dgm:t>
    </dgm:pt>
    <dgm:pt modelId="{64DE936D-051A-4461-AC30-203A7A192313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</a:rPr>
            <a:t>巡檢容器</a:t>
          </a:r>
          <a:endParaRPr lang="zh-TW" dirty="0">
            <a:solidFill>
              <a:srgbClr val="00B0F0"/>
            </a:solidFill>
          </a:endParaRPr>
        </a:p>
      </dgm:t>
    </dgm:pt>
    <dgm:pt modelId="{150201BD-1DF6-4945-98E1-2B28F01F1D92}" type="parTrans" cxnId="{60B30357-C38E-436E-A99E-B001BE66D28F}">
      <dgm:prSet/>
      <dgm:spPr/>
      <dgm:t>
        <a:bodyPr/>
        <a:lstStyle/>
        <a:p>
          <a:endParaRPr lang="zh-TW" altLang="en-US"/>
        </a:p>
      </dgm:t>
    </dgm:pt>
    <dgm:pt modelId="{348D09A3-3374-4417-974A-FDE5003650B8}" type="sibTrans" cxnId="{60B30357-C38E-436E-A99E-B001BE66D28F}">
      <dgm:prSet/>
      <dgm:spPr/>
      <dgm:t>
        <a:bodyPr/>
        <a:lstStyle/>
        <a:p>
          <a:endParaRPr lang="zh-TW" altLang="en-US"/>
        </a:p>
      </dgm:t>
    </dgm:pt>
    <dgm:pt modelId="{1B7CA3AC-EE73-46B3-AE1A-D76947D3686B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5DD1E1D9-AC3B-4BD6-A1A1-E8D1A08BB067}" type="parTrans" cxnId="{0DD73DD8-3CAE-4F4A-994E-9F4817D57DD7}">
      <dgm:prSet/>
      <dgm:spPr/>
      <dgm:t>
        <a:bodyPr/>
        <a:lstStyle/>
        <a:p>
          <a:endParaRPr lang="zh-TW" altLang="en-US"/>
        </a:p>
      </dgm:t>
    </dgm:pt>
    <dgm:pt modelId="{E28633E1-7211-4CFB-9855-874B551D2159}" type="sibTrans" cxnId="{0DD73DD8-3CAE-4F4A-994E-9F4817D57DD7}">
      <dgm:prSet/>
      <dgm:spPr/>
      <dgm:t>
        <a:bodyPr/>
        <a:lstStyle/>
        <a:p>
          <a:endParaRPr lang="zh-TW" altLang="en-US"/>
        </a:p>
      </dgm:t>
    </dgm:pt>
    <dgm:pt modelId="{A9DD2A3B-89D0-4D47-8915-CD7F54F02A1E}">
      <dgm:prSet/>
      <dgm:spPr/>
      <dgm:t>
        <a:bodyPr/>
        <a:lstStyle/>
        <a:p>
          <a:pPr rtl="0"/>
          <a:r>
            <a:rPr lang="zh-TW" dirty="0" smtClean="0">
              <a:solidFill>
                <a:srgbClr val="FFC000"/>
              </a:solidFill>
            </a:rPr>
            <a:t>倒掉積水</a:t>
          </a:r>
          <a:endParaRPr lang="zh-TW" dirty="0">
            <a:solidFill>
              <a:srgbClr val="FFC000"/>
            </a:solidFill>
          </a:endParaRPr>
        </a:p>
      </dgm:t>
    </dgm:pt>
    <dgm:pt modelId="{10033412-126F-4C83-B812-261D00C48C97}" type="parTrans" cxnId="{E542D70B-E4D1-4855-AEC8-E221324F63C0}">
      <dgm:prSet/>
      <dgm:spPr/>
      <dgm:t>
        <a:bodyPr/>
        <a:lstStyle/>
        <a:p>
          <a:endParaRPr lang="zh-TW" altLang="en-US"/>
        </a:p>
      </dgm:t>
    </dgm:pt>
    <dgm:pt modelId="{2B027ADC-8C8E-4518-9E27-3BC902C10495}" type="sibTrans" cxnId="{E542D70B-E4D1-4855-AEC8-E221324F63C0}">
      <dgm:prSet/>
      <dgm:spPr/>
      <dgm:t>
        <a:bodyPr/>
        <a:lstStyle/>
        <a:p>
          <a:endParaRPr lang="zh-TW" altLang="en-US"/>
        </a:p>
      </dgm:t>
    </dgm:pt>
    <dgm:pt modelId="{0C9AF2EC-CC64-4C84-8216-2FB366F16919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90255A75-2E28-4B11-8BD2-0EC3877F79C2}" type="parTrans" cxnId="{67729C4C-9E76-4F34-A6BE-E3AD6EC8D612}">
      <dgm:prSet/>
      <dgm:spPr/>
      <dgm:t>
        <a:bodyPr/>
        <a:lstStyle/>
        <a:p>
          <a:endParaRPr lang="zh-TW" altLang="en-US"/>
        </a:p>
      </dgm:t>
    </dgm:pt>
    <dgm:pt modelId="{47C8358D-3875-47A9-B4CC-D3F960266714}" type="sibTrans" cxnId="{67729C4C-9E76-4F34-A6BE-E3AD6EC8D612}">
      <dgm:prSet/>
      <dgm:spPr/>
      <dgm:t>
        <a:bodyPr/>
        <a:lstStyle/>
        <a:p>
          <a:endParaRPr lang="zh-TW" altLang="en-US"/>
        </a:p>
      </dgm:t>
    </dgm:pt>
    <dgm:pt modelId="{A189D74D-6582-49E6-9C67-4A8821FC8339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</a:rPr>
            <a:t>清潔容器</a:t>
          </a:r>
          <a:endParaRPr lang="zh-TW" dirty="0">
            <a:solidFill>
              <a:srgbClr val="FF0066"/>
            </a:solidFill>
          </a:endParaRPr>
        </a:p>
      </dgm:t>
    </dgm:pt>
    <dgm:pt modelId="{AACC2FD8-1E1E-4926-81FE-41F6A2B3F8FB}" type="parTrans" cxnId="{356EDE78-E340-42DE-BB24-AD5BA25C3A97}">
      <dgm:prSet/>
      <dgm:spPr/>
      <dgm:t>
        <a:bodyPr/>
        <a:lstStyle/>
        <a:p>
          <a:endParaRPr lang="zh-TW" altLang="en-US"/>
        </a:p>
      </dgm:t>
    </dgm:pt>
    <dgm:pt modelId="{D6D662C9-A119-42FA-AE7E-7ED417413E75}" type="sibTrans" cxnId="{356EDE78-E340-42DE-BB24-AD5BA25C3A97}">
      <dgm:prSet/>
      <dgm:spPr/>
      <dgm:t>
        <a:bodyPr/>
        <a:lstStyle/>
        <a:p>
          <a:endParaRPr lang="zh-TW" altLang="en-US"/>
        </a:p>
      </dgm:t>
    </dgm:pt>
    <dgm:pt modelId="{41E6BC8F-33AD-490B-BF8F-E3BA1DE6742A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881DDACE-FAD1-40CE-A764-1C24D660D52F}" type="parTrans" cxnId="{21284CCB-4B60-4637-A951-61BE393ADB9A}">
      <dgm:prSet/>
      <dgm:spPr/>
      <dgm:t>
        <a:bodyPr/>
        <a:lstStyle/>
        <a:p>
          <a:endParaRPr lang="zh-TW" altLang="en-US"/>
        </a:p>
      </dgm:t>
    </dgm:pt>
    <dgm:pt modelId="{283D1EF6-B381-43E2-9D21-CD41A0D0653D}" type="sibTrans" cxnId="{21284CCB-4B60-4637-A951-61BE393ADB9A}">
      <dgm:prSet/>
      <dgm:spPr/>
      <dgm:t>
        <a:bodyPr/>
        <a:lstStyle/>
        <a:p>
          <a:endParaRPr lang="zh-TW" altLang="en-US"/>
        </a:p>
      </dgm:t>
    </dgm:pt>
    <dgm:pt modelId="{D621FE9B-27FF-467D-A38C-D24822652E18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</a:rPr>
            <a:t>刷除蟲卵</a:t>
          </a:r>
          <a:endParaRPr lang="zh-TW" dirty="0">
            <a:solidFill>
              <a:srgbClr val="FF0000"/>
            </a:solidFill>
          </a:endParaRPr>
        </a:p>
      </dgm:t>
    </dgm:pt>
    <dgm:pt modelId="{AA301AF2-C30B-4CE1-A072-9523F1FE8E2F}" type="parTrans" cxnId="{E9B094E2-9F67-40D8-ACAB-BDB8902009C8}">
      <dgm:prSet/>
      <dgm:spPr/>
      <dgm:t>
        <a:bodyPr/>
        <a:lstStyle/>
        <a:p>
          <a:endParaRPr lang="zh-TW" altLang="en-US"/>
        </a:p>
      </dgm:t>
    </dgm:pt>
    <dgm:pt modelId="{29C7F08D-236B-45F2-9BD6-B5512DC38EC8}" type="sibTrans" cxnId="{E9B094E2-9F67-40D8-ACAB-BDB8902009C8}">
      <dgm:prSet/>
      <dgm:spPr/>
      <dgm:t>
        <a:bodyPr/>
        <a:lstStyle/>
        <a:p>
          <a:endParaRPr lang="zh-TW" altLang="en-US"/>
        </a:p>
      </dgm:t>
    </dgm:pt>
    <dgm:pt modelId="{D81765ED-2568-4DBB-9E4A-FF2F8914F8A7}" type="pres">
      <dgm:prSet presAssocID="{105BA835-63FB-439C-8708-07CBEFF0E22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81EC9C-AC22-4A99-87F3-A43092F5154B}" type="pres">
      <dgm:prSet presAssocID="{105BA835-63FB-439C-8708-07CBEFF0E225}" presName="cycle" presStyleCnt="0"/>
      <dgm:spPr/>
    </dgm:pt>
    <dgm:pt modelId="{F75F37F0-BCCC-469F-ACE3-4D82CE7A976A}" type="pres">
      <dgm:prSet presAssocID="{105BA835-63FB-439C-8708-07CBEFF0E225}" presName="centerShape" presStyleCnt="0"/>
      <dgm:spPr/>
    </dgm:pt>
    <dgm:pt modelId="{39FD7697-49B1-4CC4-94E1-4199F5CBD572}" type="pres">
      <dgm:prSet presAssocID="{105BA835-63FB-439C-8708-07CBEFF0E225}" presName="connSite" presStyleLbl="node1" presStyleIdx="0" presStyleCnt="5"/>
      <dgm:spPr/>
    </dgm:pt>
    <dgm:pt modelId="{956893F0-E1A4-43E6-BDDF-2DBC8A96DE90}" type="pres">
      <dgm:prSet presAssocID="{105BA835-63FB-439C-8708-07CBEFF0E22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A6FBB3E-9B1E-4BDC-AFF2-96E37E53B4D0}" type="pres">
      <dgm:prSet presAssocID="{CF75B48D-2036-4902-BA88-228FD6D3AD5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737BC33-516B-4C14-9541-57C855E98A55}" type="pres">
      <dgm:prSet presAssocID="{FE433BC5-B942-4A9B-BD38-8776573E8F0B}" presName="node" presStyleCnt="0"/>
      <dgm:spPr/>
    </dgm:pt>
    <dgm:pt modelId="{5655CC24-911A-495B-91AB-E5331106901F}" type="pres">
      <dgm:prSet presAssocID="{FE433BC5-B942-4A9B-BD38-8776573E8F0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BB69D9-EDD4-4CFA-B7B5-ED65671EE941}" type="pres">
      <dgm:prSet presAssocID="{FE433BC5-B942-4A9B-BD38-8776573E8F0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62AC00-54E5-4B11-8C88-618EE9EBE3CB}" type="pres">
      <dgm:prSet presAssocID="{5DD1E1D9-AC3B-4BD6-A1A1-E8D1A08BB06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E19CAA3-5A20-458E-933F-2E693E598D7A}" type="pres">
      <dgm:prSet presAssocID="{1B7CA3AC-EE73-46B3-AE1A-D76947D3686B}" presName="node" presStyleCnt="0"/>
      <dgm:spPr/>
    </dgm:pt>
    <dgm:pt modelId="{45F17559-6BAD-43EC-BBFA-CCA8E16AF92C}" type="pres">
      <dgm:prSet presAssocID="{1B7CA3AC-EE73-46B3-AE1A-D76947D3686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C2AFAF-6479-42CA-8066-B96FECAA3833}" type="pres">
      <dgm:prSet presAssocID="{1B7CA3AC-EE73-46B3-AE1A-D76947D3686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0EF7E4-E570-44E9-ADA6-08108B70C36C}" type="pres">
      <dgm:prSet presAssocID="{90255A75-2E28-4B11-8BD2-0EC3877F79C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8807252-FBBB-45F0-8F64-4C1E1294FA28}" type="pres">
      <dgm:prSet presAssocID="{0C9AF2EC-CC64-4C84-8216-2FB366F16919}" presName="node" presStyleCnt="0"/>
      <dgm:spPr/>
    </dgm:pt>
    <dgm:pt modelId="{F241451D-67EB-4109-B276-49B4706F059D}" type="pres">
      <dgm:prSet presAssocID="{0C9AF2EC-CC64-4C84-8216-2FB366F1691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CA2901-0EFD-4EE2-80D7-E9EC8B0A575F}" type="pres">
      <dgm:prSet presAssocID="{0C9AF2EC-CC64-4C84-8216-2FB366F1691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FEB2E9-6374-47E8-A99E-630C8F193F1E}" type="pres">
      <dgm:prSet presAssocID="{881DDACE-FAD1-40CE-A764-1C24D660D52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6C712BA-974F-471F-AC82-3CDB9F080F9A}" type="pres">
      <dgm:prSet presAssocID="{41E6BC8F-33AD-490B-BF8F-E3BA1DE6742A}" presName="node" presStyleCnt="0"/>
      <dgm:spPr/>
    </dgm:pt>
    <dgm:pt modelId="{C350E92C-D436-4723-9874-ADED99392E0E}" type="pres">
      <dgm:prSet presAssocID="{41E6BC8F-33AD-490B-BF8F-E3BA1DE6742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738D97-19A5-4C1F-B5C0-B7DDFC9722CE}" type="pres">
      <dgm:prSet presAssocID="{41E6BC8F-33AD-490B-BF8F-E3BA1DE6742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71A0750-CB64-4C03-9DBE-45CCB147BD38}" type="presOf" srcId="{105BA835-63FB-439C-8708-07CBEFF0E225}" destId="{D81765ED-2568-4DBB-9E4A-FF2F8914F8A7}" srcOrd="0" destOrd="0" presId="urn:microsoft.com/office/officeart/2005/8/layout/radial2"/>
    <dgm:cxn modelId="{42FB80FE-6DEF-4A32-96C1-C0AA879A0583}" type="presOf" srcId="{5DD1E1D9-AC3B-4BD6-A1A1-E8D1A08BB067}" destId="{E062AC00-54E5-4B11-8C88-618EE9EBE3CB}" srcOrd="0" destOrd="0" presId="urn:microsoft.com/office/officeart/2005/8/layout/radial2"/>
    <dgm:cxn modelId="{B1311A20-145D-49F3-A54F-EE39EC5712AC}" type="presOf" srcId="{CF75B48D-2036-4902-BA88-228FD6D3AD55}" destId="{DA6FBB3E-9B1E-4BDC-AFF2-96E37E53B4D0}" srcOrd="0" destOrd="0" presId="urn:microsoft.com/office/officeart/2005/8/layout/radial2"/>
    <dgm:cxn modelId="{0C3485A5-16A6-459F-B184-CAA4D5D005AD}" type="presOf" srcId="{A189D74D-6582-49E6-9C67-4A8821FC8339}" destId="{A6CA2901-0EFD-4EE2-80D7-E9EC8B0A575F}" srcOrd="0" destOrd="0" presId="urn:microsoft.com/office/officeart/2005/8/layout/radial2"/>
    <dgm:cxn modelId="{556D93D0-B79A-4AFC-BD48-3E98098C3B2C}" type="presOf" srcId="{0C9AF2EC-CC64-4C84-8216-2FB366F16919}" destId="{F241451D-67EB-4109-B276-49B4706F059D}" srcOrd="0" destOrd="0" presId="urn:microsoft.com/office/officeart/2005/8/layout/radial2"/>
    <dgm:cxn modelId="{604EF40D-440B-4440-94F4-BBE70985EB96}" type="presOf" srcId="{881DDACE-FAD1-40CE-A764-1C24D660D52F}" destId="{96FEB2E9-6374-47E8-A99E-630C8F193F1E}" srcOrd="0" destOrd="0" presId="urn:microsoft.com/office/officeart/2005/8/layout/radial2"/>
    <dgm:cxn modelId="{E9B094E2-9F67-40D8-ACAB-BDB8902009C8}" srcId="{41E6BC8F-33AD-490B-BF8F-E3BA1DE6742A}" destId="{D621FE9B-27FF-467D-A38C-D24822652E18}" srcOrd="0" destOrd="0" parTransId="{AA301AF2-C30B-4CE1-A072-9523F1FE8E2F}" sibTransId="{29C7F08D-236B-45F2-9BD6-B5512DC38EC8}"/>
    <dgm:cxn modelId="{15CF51FD-1825-4F9F-8988-558AA583C4B8}" srcId="{105BA835-63FB-439C-8708-07CBEFF0E225}" destId="{FE433BC5-B942-4A9B-BD38-8776573E8F0B}" srcOrd="0" destOrd="0" parTransId="{CF75B48D-2036-4902-BA88-228FD6D3AD55}" sibTransId="{E0BE1FAE-C484-45A7-93F0-4229F524335E}"/>
    <dgm:cxn modelId="{2FE62191-F0A1-4E67-9B75-C77FC09EE10E}" type="presOf" srcId="{FE433BC5-B942-4A9B-BD38-8776573E8F0B}" destId="{5655CC24-911A-495B-91AB-E5331106901F}" srcOrd="0" destOrd="0" presId="urn:microsoft.com/office/officeart/2005/8/layout/radial2"/>
    <dgm:cxn modelId="{3D31CA77-DCF1-4A8B-AFB7-E2BED278C8E0}" type="presOf" srcId="{A9DD2A3B-89D0-4D47-8915-CD7F54F02A1E}" destId="{75C2AFAF-6479-42CA-8066-B96FECAA3833}" srcOrd="0" destOrd="0" presId="urn:microsoft.com/office/officeart/2005/8/layout/radial2"/>
    <dgm:cxn modelId="{60B30357-C38E-436E-A99E-B001BE66D28F}" srcId="{FE433BC5-B942-4A9B-BD38-8776573E8F0B}" destId="{64DE936D-051A-4461-AC30-203A7A192313}" srcOrd="0" destOrd="0" parTransId="{150201BD-1DF6-4945-98E1-2B28F01F1D92}" sibTransId="{348D09A3-3374-4417-974A-FDE5003650B8}"/>
    <dgm:cxn modelId="{A7CF3FBE-3E78-49E9-AB97-336F1CAA2F34}" type="presOf" srcId="{90255A75-2E28-4B11-8BD2-0EC3877F79C2}" destId="{210EF7E4-E570-44E9-ADA6-08108B70C36C}" srcOrd="0" destOrd="0" presId="urn:microsoft.com/office/officeart/2005/8/layout/radial2"/>
    <dgm:cxn modelId="{194374C3-CB43-440C-9696-22B828E8942B}" type="presOf" srcId="{64DE936D-051A-4461-AC30-203A7A192313}" destId="{8BBB69D9-EDD4-4CFA-B7B5-ED65671EE941}" srcOrd="0" destOrd="0" presId="urn:microsoft.com/office/officeart/2005/8/layout/radial2"/>
    <dgm:cxn modelId="{0DD73DD8-3CAE-4F4A-994E-9F4817D57DD7}" srcId="{105BA835-63FB-439C-8708-07CBEFF0E225}" destId="{1B7CA3AC-EE73-46B3-AE1A-D76947D3686B}" srcOrd="1" destOrd="0" parTransId="{5DD1E1D9-AC3B-4BD6-A1A1-E8D1A08BB067}" sibTransId="{E28633E1-7211-4CFB-9855-874B551D2159}"/>
    <dgm:cxn modelId="{21284CCB-4B60-4637-A951-61BE393ADB9A}" srcId="{105BA835-63FB-439C-8708-07CBEFF0E225}" destId="{41E6BC8F-33AD-490B-BF8F-E3BA1DE6742A}" srcOrd="3" destOrd="0" parTransId="{881DDACE-FAD1-40CE-A764-1C24D660D52F}" sibTransId="{283D1EF6-B381-43E2-9D21-CD41A0D0653D}"/>
    <dgm:cxn modelId="{E542D70B-E4D1-4855-AEC8-E221324F63C0}" srcId="{1B7CA3AC-EE73-46B3-AE1A-D76947D3686B}" destId="{A9DD2A3B-89D0-4D47-8915-CD7F54F02A1E}" srcOrd="0" destOrd="0" parTransId="{10033412-126F-4C83-B812-261D00C48C97}" sibTransId="{2B027ADC-8C8E-4518-9E27-3BC902C10495}"/>
    <dgm:cxn modelId="{356EDE78-E340-42DE-BB24-AD5BA25C3A97}" srcId="{0C9AF2EC-CC64-4C84-8216-2FB366F16919}" destId="{A189D74D-6582-49E6-9C67-4A8821FC8339}" srcOrd="0" destOrd="0" parTransId="{AACC2FD8-1E1E-4926-81FE-41F6A2B3F8FB}" sibTransId="{D6D662C9-A119-42FA-AE7E-7ED417413E75}"/>
    <dgm:cxn modelId="{13104C69-44E3-4176-80F2-194B6689AE1E}" type="presOf" srcId="{1B7CA3AC-EE73-46B3-AE1A-D76947D3686B}" destId="{45F17559-6BAD-43EC-BBFA-CCA8E16AF92C}" srcOrd="0" destOrd="0" presId="urn:microsoft.com/office/officeart/2005/8/layout/radial2"/>
    <dgm:cxn modelId="{9FB07211-41E3-4593-AFD3-B6CCD118B220}" type="presOf" srcId="{41E6BC8F-33AD-490B-BF8F-E3BA1DE6742A}" destId="{C350E92C-D436-4723-9874-ADED99392E0E}" srcOrd="0" destOrd="0" presId="urn:microsoft.com/office/officeart/2005/8/layout/radial2"/>
    <dgm:cxn modelId="{67729C4C-9E76-4F34-A6BE-E3AD6EC8D612}" srcId="{105BA835-63FB-439C-8708-07CBEFF0E225}" destId="{0C9AF2EC-CC64-4C84-8216-2FB366F16919}" srcOrd="2" destOrd="0" parTransId="{90255A75-2E28-4B11-8BD2-0EC3877F79C2}" sibTransId="{47C8358D-3875-47A9-B4CC-D3F960266714}"/>
    <dgm:cxn modelId="{15869E20-9BAD-4F91-AB8D-81D564442766}" type="presOf" srcId="{D621FE9B-27FF-467D-A38C-D24822652E18}" destId="{18738D97-19A5-4C1F-B5C0-B7DDFC9722CE}" srcOrd="0" destOrd="0" presId="urn:microsoft.com/office/officeart/2005/8/layout/radial2"/>
    <dgm:cxn modelId="{D2A4EB1F-493B-4EA5-8EF7-AE712B3D47ED}" type="presParOf" srcId="{D81765ED-2568-4DBB-9E4A-FF2F8914F8A7}" destId="{0A81EC9C-AC22-4A99-87F3-A43092F5154B}" srcOrd="0" destOrd="0" presId="urn:microsoft.com/office/officeart/2005/8/layout/radial2"/>
    <dgm:cxn modelId="{B3622743-38BF-4A73-9A52-5517B11EE7C9}" type="presParOf" srcId="{0A81EC9C-AC22-4A99-87F3-A43092F5154B}" destId="{F75F37F0-BCCC-469F-ACE3-4D82CE7A976A}" srcOrd="0" destOrd="0" presId="urn:microsoft.com/office/officeart/2005/8/layout/radial2"/>
    <dgm:cxn modelId="{56CC90BF-E028-4B1E-AEBB-B09FD4F10FA5}" type="presParOf" srcId="{F75F37F0-BCCC-469F-ACE3-4D82CE7A976A}" destId="{39FD7697-49B1-4CC4-94E1-4199F5CBD572}" srcOrd="0" destOrd="0" presId="urn:microsoft.com/office/officeart/2005/8/layout/radial2"/>
    <dgm:cxn modelId="{4CAAEEB9-A6E1-425A-8C2C-C9144734ED5B}" type="presParOf" srcId="{F75F37F0-BCCC-469F-ACE3-4D82CE7A976A}" destId="{956893F0-E1A4-43E6-BDDF-2DBC8A96DE90}" srcOrd="1" destOrd="0" presId="urn:microsoft.com/office/officeart/2005/8/layout/radial2"/>
    <dgm:cxn modelId="{AAF2A9BC-6BD9-46CC-A28B-66135E82552D}" type="presParOf" srcId="{0A81EC9C-AC22-4A99-87F3-A43092F5154B}" destId="{DA6FBB3E-9B1E-4BDC-AFF2-96E37E53B4D0}" srcOrd="1" destOrd="0" presId="urn:microsoft.com/office/officeart/2005/8/layout/radial2"/>
    <dgm:cxn modelId="{13D0AA52-E0FA-49D9-A704-7F4C0EC14D49}" type="presParOf" srcId="{0A81EC9C-AC22-4A99-87F3-A43092F5154B}" destId="{1737BC33-516B-4C14-9541-57C855E98A55}" srcOrd="2" destOrd="0" presId="urn:microsoft.com/office/officeart/2005/8/layout/radial2"/>
    <dgm:cxn modelId="{CAD427E7-8388-4530-AC61-DED83A416CB6}" type="presParOf" srcId="{1737BC33-516B-4C14-9541-57C855E98A55}" destId="{5655CC24-911A-495B-91AB-E5331106901F}" srcOrd="0" destOrd="0" presId="urn:microsoft.com/office/officeart/2005/8/layout/radial2"/>
    <dgm:cxn modelId="{36763F66-12F4-431F-AC3E-DA6A381ED664}" type="presParOf" srcId="{1737BC33-516B-4C14-9541-57C855E98A55}" destId="{8BBB69D9-EDD4-4CFA-B7B5-ED65671EE941}" srcOrd="1" destOrd="0" presId="urn:microsoft.com/office/officeart/2005/8/layout/radial2"/>
    <dgm:cxn modelId="{394AFE03-A296-4332-AE39-BFDBE0B9D69A}" type="presParOf" srcId="{0A81EC9C-AC22-4A99-87F3-A43092F5154B}" destId="{E062AC00-54E5-4B11-8C88-618EE9EBE3CB}" srcOrd="3" destOrd="0" presId="urn:microsoft.com/office/officeart/2005/8/layout/radial2"/>
    <dgm:cxn modelId="{D94EBF4F-899C-457F-908C-D4A380FBA6B7}" type="presParOf" srcId="{0A81EC9C-AC22-4A99-87F3-A43092F5154B}" destId="{0E19CAA3-5A20-458E-933F-2E693E598D7A}" srcOrd="4" destOrd="0" presId="urn:microsoft.com/office/officeart/2005/8/layout/radial2"/>
    <dgm:cxn modelId="{675F6B14-D2ED-4E74-932F-335CF79005F9}" type="presParOf" srcId="{0E19CAA3-5A20-458E-933F-2E693E598D7A}" destId="{45F17559-6BAD-43EC-BBFA-CCA8E16AF92C}" srcOrd="0" destOrd="0" presId="urn:microsoft.com/office/officeart/2005/8/layout/radial2"/>
    <dgm:cxn modelId="{30798A51-1EFC-4686-961F-B0BBF339680C}" type="presParOf" srcId="{0E19CAA3-5A20-458E-933F-2E693E598D7A}" destId="{75C2AFAF-6479-42CA-8066-B96FECAA3833}" srcOrd="1" destOrd="0" presId="urn:microsoft.com/office/officeart/2005/8/layout/radial2"/>
    <dgm:cxn modelId="{0DFC0360-2982-4DDF-87F1-20684B3018CA}" type="presParOf" srcId="{0A81EC9C-AC22-4A99-87F3-A43092F5154B}" destId="{210EF7E4-E570-44E9-ADA6-08108B70C36C}" srcOrd="5" destOrd="0" presId="urn:microsoft.com/office/officeart/2005/8/layout/radial2"/>
    <dgm:cxn modelId="{29314D25-34A8-45A1-A81F-9499D49FA2D7}" type="presParOf" srcId="{0A81EC9C-AC22-4A99-87F3-A43092F5154B}" destId="{F8807252-FBBB-45F0-8F64-4C1E1294FA28}" srcOrd="6" destOrd="0" presId="urn:microsoft.com/office/officeart/2005/8/layout/radial2"/>
    <dgm:cxn modelId="{5BED82E5-A50E-4425-A6C5-5B0CF63C9E83}" type="presParOf" srcId="{F8807252-FBBB-45F0-8F64-4C1E1294FA28}" destId="{F241451D-67EB-4109-B276-49B4706F059D}" srcOrd="0" destOrd="0" presId="urn:microsoft.com/office/officeart/2005/8/layout/radial2"/>
    <dgm:cxn modelId="{1F1931C9-FD21-49BF-8B4C-55393543CCD0}" type="presParOf" srcId="{F8807252-FBBB-45F0-8F64-4C1E1294FA28}" destId="{A6CA2901-0EFD-4EE2-80D7-E9EC8B0A575F}" srcOrd="1" destOrd="0" presId="urn:microsoft.com/office/officeart/2005/8/layout/radial2"/>
    <dgm:cxn modelId="{D20D9672-A640-4EAE-A093-90F8CEF44ECE}" type="presParOf" srcId="{0A81EC9C-AC22-4A99-87F3-A43092F5154B}" destId="{96FEB2E9-6374-47E8-A99E-630C8F193F1E}" srcOrd="7" destOrd="0" presId="urn:microsoft.com/office/officeart/2005/8/layout/radial2"/>
    <dgm:cxn modelId="{8B877D1E-C228-4820-9BB8-56ABFC1E5CDF}" type="presParOf" srcId="{0A81EC9C-AC22-4A99-87F3-A43092F5154B}" destId="{D6C712BA-974F-471F-AC82-3CDB9F080F9A}" srcOrd="8" destOrd="0" presId="urn:microsoft.com/office/officeart/2005/8/layout/radial2"/>
    <dgm:cxn modelId="{B866C1F5-CAD6-49F5-BE14-F53C1979BD13}" type="presParOf" srcId="{D6C712BA-974F-471F-AC82-3CDB9F080F9A}" destId="{C350E92C-D436-4723-9874-ADED99392E0E}" srcOrd="0" destOrd="0" presId="urn:microsoft.com/office/officeart/2005/8/layout/radial2"/>
    <dgm:cxn modelId="{C554CE41-E4E8-48F5-86D4-3661379D499E}" type="presParOf" srcId="{D6C712BA-974F-471F-AC82-3CDB9F080F9A}" destId="{18738D97-19A5-4C1F-B5C0-B7DDFC9722C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EB2E9-6374-47E8-A99E-630C8F193F1E}">
      <dsp:nvSpPr>
        <dsp:cNvPr id="0" name=""/>
        <dsp:cNvSpPr/>
      </dsp:nvSpPr>
      <dsp:spPr>
        <a:xfrm rot="3682176">
          <a:off x="1964270" y="3716223"/>
          <a:ext cx="980248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980248" y="24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EF7E4-E570-44E9-ADA6-08108B70C36C}">
      <dsp:nvSpPr>
        <dsp:cNvPr id="0" name=""/>
        <dsp:cNvSpPr/>
      </dsp:nvSpPr>
      <dsp:spPr>
        <a:xfrm rot="1312154">
          <a:off x="2502491" y="3010342"/>
          <a:ext cx="701074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701074" y="24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2AC00-54E5-4B11-8C88-618EE9EBE3CB}">
      <dsp:nvSpPr>
        <dsp:cNvPr id="0" name=""/>
        <dsp:cNvSpPr/>
      </dsp:nvSpPr>
      <dsp:spPr>
        <a:xfrm rot="20287846">
          <a:off x="2502491" y="2204417"/>
          <a:ext cx="701074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701074" y="24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FBB3E-9B1E-4BDC-AFF2-96E37E53B4D0}">
      <dsp:nvSpPr>
        <dsp:cNvPr id="0" name=""/>
        <dsp:cNvSpPr/>
      </dsp:nvSpPr>
      <dsp:spPr>
        <a:xfrm rot="17917824">
          <a:off x="1964270" y="1498536"/>
          <a:ext cx="980248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980248" y="24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893F0-E1A4-43E6-BDDF-2DBC8A96DE90}">
      <dsp:nvSpPr>
        <dsp:cNvPr id="0" name=""/>
        <dsp:cNvSpPr/>
      </dsp:nvSpPr>
      <dsp:spPr>
        <a:xfrm>
          <a:off x="879573" y="1662669"/>
          <a:ext cx="1938992" cy="193899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55CC24-911A-495B-91AB-E5331106901F}">
      <dsp:nvSpPr>
        <dsp:cNvPr id="0" name=""/>
        <dsp:cNvSpPr/>
      </dsp:nvSpPr>
      <dsp:spPr>
        <a:xfrm>
          <a:off x="2386268" y="855"/>
          <a:ext cx="1163395" cy="1163395"/>
        </a:xfrm>
        <a:prstGeom prst="ellipse">
          <a:avLst/>
        </a:prstGeom>
        <a:solidFill>
          <a:srgbClr val="FF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900" kern="1200" dirty="0" smtClean="0"/>
            <a:t>巡</a:t>
          </a:r>
          <a:endParaRPr lang="zh-TW" sz="4900" kern="1200" dirty="0"/>
        </a:p>
      </dsp:txBody>
      <dsp:txXfrm>
        <a:off x="2556643" y="171230"/>
        <a:ext cx="822645" cy="822645"/>
      </dsp:txXfrm>
    </dsp:sp>
    <dsp:sp modelId="{8BBB69D9-EDD4-4CFA-B7B5-ED65671EE941}">
      <dsp:nvSpPr>
        <dsp:cNvPr id="0" name=""/>
        <dsp:cNvSpPr/>
      </dsp:nvSpPr>
      <dsp:spPr>
        <a:xfrm>
          <a:off x="3666003" y="855"/>
          <a:ext cx="1745093" cy="116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89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>
              <a:solidFill>
                <a:srgbClr val="00B0F0"/>
              </a:solidFill>
            </a:rPr>
            <a:t>巡檢容器</a:t>
          </a:r>
          <a:endParaRPr lang="zh-TW" sz="3800" kern="1200" dirty="0">
            <a:solidFill>
              <a:srgbClr val="00B0F0"/>
            </a:solidFill>
          </a:endParaRPr>
        </a:p>
      </dsp:txBody>
      <dsp:txXfrm>
        <a:off x="3666003" y="855"/>
        <a:ext cx="1745093" cy="1163395"/>
      </dsp:txXfrm>
    </dsp:sp>
    <dsp:sp modelId="{45F17559-6BAD-43EC-BBFA-CCA8E16AF92C}">
      <dsp:nvSpPr>
        <dsp:cNvPr id="0" name=""/>
        <dsp:cNvSpPr/>
      </dsp:nvSpPr>
      <dsp:spPr>
        <a:xfrm>
          <a:off x="3136478" y="1300257"/>
          <a:ext cx="1163395" cy="1163395"/>
        </a:xfrm>
        <a:prstGeom prst="ellipse">
          <a:avLst/>
        </a:prstGeom>
        <a:solidFill>
          <a:srgbClr val="FF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900" kern="1200" dirty="0" smtClean="0"/>
            <a:t>倒</a:t>
          </a:r>
          <a:endParaRPr lang="zh-TW" sz="4900" kern="1200" dirty="0"/>
        </a:p>
      </dsp:txBody>
      <dsp:txXfrm>
        <a:off x="3306853" y="1470632"/>
        <a:ext cx="822645" cy="822645"/>
      </dsp:txXfrm>
    </dsp:sp>
    <dsp:sp modelId="{75C2AFAF-6479-42CA-8066-B96FECAA3833}">
      <dsp:nvSpPr>
        <dsp:cNvPr id="0" name=""/>
        <dsp:cNvSpPr/>
      </dsp:nvSpPr>
      <dsp:spPr>
        <a:xfrm>
          <a:off x="4416213" y="1300257"/>
          <a:ext cx="1745093" cy="116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89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>
              <a:solidFill>
                <a:srgbClr val="FFC000"/>
              </a:solidFill>
            </a:rPr>
            <a:t>倒掉積水</a:t>
          </a:r>
          <a:endParaRPr lang="zh-TW" sz="3800" kern="1200" dirty="0">
            <a:solidFill>
              <a:srgbClr val="FFC000"/>
            </a:solidFill>
          </a:endParaRPr>
        </a:p>
      </dsp:txBody>
      <dsp:txXfrm>
        <a:off x="4416213" y="1300257"/>
        <a:ext cx="1745093" cy="1163395"/>
      </dsp:txXfrm>
    </dsp:sp>
    <dsp:sp modelId="{F241451D-67EB-4109-B276-49B4706F059D}">
      <dsp:nvSpPr>
        <dsp:cNvPr id="0" name=""/>
        <dsp:cNvSpPr/>
      </dsp:nvSpPr>
      <dsp:spPr>
        <a:xfrm>
          <a:off x="3136478" y="2800678"/>
          <a:ext cx="1163395" cy="1163395"/>
        </a:xfrm>
        <a:prstGeom prst="ellipse">
          <a:avLst/>
        </a:prstGeom>
        <a:solidFill>
          <a:srgbClr val="00B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900" kern="1200" dirty="0" smtClean="0"/>
            <a:t>清</a:t>
          </a:r>
          <a:endParaRPr lang="zh-TW" sz="4900" kern="1200" dirty="0"/>
        </a:p>
      </dsp:txBody>
      <dsp:txXfrm>
        <a:off x="3306853" y="2971053"/>
        <a:ext cx="822645" cy="822645"/>
      </dsp:txXfrm>
    </dsp:sp>
    <dsp:sp modelId="{A6CA2901-0EFD-4EE2-80D7-E9EC8B0A575F}">
      <dsp:nvSpPr>
        <dsp:cNvPr id="0" name=""/>
        <dsp:cNvSpPr/>
      </dsp:nvSpPr>
      <dsp:spPr>
        <a:xfrm>
          <a:off x="4416213" y="2800678"/>
          <a:ext cx="1745093" cy="116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89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>
              <a:solidFill>
                <a:srgbClr val="FF0066"/>
              </a:solidFill>
            </a:rPr>
            <a:t>清潔容器</a:t>
          </a:r>
          <a:endParaRPr lang="zh-TW" sz="3800" kern="1200" dirty="0">
            <a:solidFill>
              <a:srgbClr val="FF0066"/>
            </a:solidFill>
          </a:endParaRPr>
        </a:p>
      </dsp:txBody>
      <dsp:txXfrm>
        <a:off x="4416213" y="2800678"/>
        <a:ext cx="1745093" cy="1163395"/>
      </dsp:txXfrm>
    </dsp:sp>
    <dsp:sp modelId="{C350E92C-D436-4723-9874-ADED99392E0E}">
      <dsp:nvSpPr>
        <dsp:cNvPr id="0" name=""/>
        <dsp:cNvSpPr/>
      </dsp:nvSpPr>
      <dsp:spPr>
        <a:xfrm>
          <a:off x="2386268" y="4100080"/>
          <a:ext cx="1163395" cy="1163395"/>
        </a:xfrm>
        <a:prstGeom prst="ellipse">
          <a:avLst/>
        </a:prstGeom>
        <a:solidFill>
          <a:srgbClr val="FF66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900" kern="1200" dirty="0" smtClean="0"/>
            <a:t>刷</a:t>
          </a:r>
          <a:endParaRPr lang="zh-TW" sz="4900" kern="1200" dirty="0"/>
        </a:p>
      </dsp:txBody>
      <dsp:txXfrm>
        <a:off x="2556643" y="4270455"/>
        <a:ext cx="822645" cy="822645"/>
      </dsp:txXfrm>
    </dsp:sp>
    <dsp:sp modelId="{18738D97-19A5-4C1F-B5C0-B7DDFC9722CE}">
      <dsp:nvSpPr>
        <dsp:cNvPr id="0" name=""/>
        <dsp:cNvSpPr/>
      </dsp:nvSpPr>
      <dsp:spPr>
        <a:xfrm>
          <a:off x="3666003" y="4100080"/>
          <a:ext cx="1745093" cy="116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89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>
              <a:solidFill>
                <a:srgbClr val="FF0000"/>
              </a:solidFill>
            </a:rPr>
            <a:t>刷除蟲卵</a:t>
          </a:r>
          <a:endParaRPr lang="zh-TW" sz="3800" kern="1200" dirty="0">
            <a:solidFill>
              <a:srgbClr val="FF0000"/>
            </a:solidFill>
          </a:endParaRPr>
        </a:p>
      </dsp:txBody>
      <dsp:txXfrm>
        <a:off x="3666003" y="4100080"/>
        <a:ext cx="1745093" cy="1163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55137" y="2825949"/>
            <a:ext cx="3814355" cy="3506640"/>
          </a:xfrm>
          <a:prstGeom prst="noSmoking">
            <a:avLst>
              <a:gd name="adj" fmla="val 859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054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888" y="4302816"/>
            <a:ext cx="2860766" cy="2806460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054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774" y="2296456"/>
            <a:ext cx="2651760" cy="2732744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054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806" y="2571486"/>
            <a:ext cx="3160465" cy="245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6945430"/>
              </p:ext>
            </p:extLst>
          </p:nvPr>
        </p:nvGraphicFramePr>
        <p:xfrm>
          <a:off x="1110342" y="1188720"/>
          <a:ext cx="7040881" cy="5264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89715" y="5290456"/>
            <a:ext cx="2312127" cy="1162595"/>
          </a:xfrm>
          <a:prstGeom prst="rightArrow">
            <a:avLst>
              <a:gd name="adj1" fmla="val 59744"/>
              <a:gd name="adj2" fmla="val 62180"/>
            </a:avLst>
          </a:prstGeom>
          <a:solidFill>
            <a:srgbClr val="FF0000"/>
          </a:solidFill>
          <a:ln w="38100">
            <a:solidFill>
              <a:srgbClr val="FFFF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Below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文鼎古印體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2019-10-21T03:57:59Z</dcterms:modified>
</cp:coreProperties>
</file>