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3399FF"/>
    <a:srgbClr val="FF33CC"/>
    <a:srgbClr val="FF6699"/>
    <a:srgbClr val="FF9900"/>
    <a:srgbClr val="FF0066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5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1983ECB-5C57-4980-8A54-7BDE126BEBE4}" type="doc">
      <dgm:prSet loTypeId="urn:microsoft.com/office/officeart/2005/8/layout/radial2" loCatId="relationship" qsTypeId="urn:microsoft.com/office/officeart/2005/8/quickstyle/3d5" qsCatId="3D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E970337-53E7-4B8D-B366-15F7205A49EF}">
      <dgm:prSet/>
      <dgm:spPr>
        <a:solidFill>
          <a:srgbClr val="3399FF"/>
        </a:solidFill>
      </dgm:spPr>
      <dgm:t>
        <a:bodyPr/>
        <a:lstStyle/>
        <a:p>
          <a:pPr rtl="0"/>
          <a:r>
            <a:rPr lang="zh-TW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巡</a:t>
          </a:r>
          <a:endParaRPr lang="zh-TW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gm:t>
    </dgm:pt>
    <dgm:pt modelId="{0973B8AD-DE37-4F7B-9648-CD5BE0971C1B}" type="parTrans" cxnId="{19094D8F-9AF6-4F92-BA25-7513DCFC48F3}">
      <dgm:prSet/>
      <dgm:spPr/>
      <dgm:t>
        <a:bodyPr/>
        <a:lstStyle/>
        <a:p>
          <a:endParaRPr lang="zh-TW" altLang="en-US"/>
        </a:p>
      </dgm:t>
    </dgm:pt>
    <dgm:pt modelId="{04210036-0A62-40C7-AE01-5811FE1D2C4D}" type="sibTrans" cxnId="{19094D8F-9AF6-4F92-BA25-7513DCFC48F3}">
      <dgm:prSet/>
      <dgm:spPr/>
      <dgm:t>
        <a:bodyPr/>
        <a:lstStyle/>
        <a:p>
          <a:endParaRPr lang="zh-TW" altLang="en-US"/>
        </a:p>
      </dgm:t>
    </dgm:pt>
    <dgm:pt modelId="{E7960999-4E1C-4F2A-8BCF-46ED0840104A}">
      <dgm:prSet/>
      <dgm:spPr/>
      <dgm:t>
        <a:bodyPr/>
        <a:lstStyle/>
        <a:p>
          <a:pPr rtl="0"/>
          <a:r>
            <a:rPr lang="zh-TW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巡檢容器</a:t>
          </a:r>
          <a:endParaRPr lang="zh-TW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gm:t>
    </dgm:pt>
    <dgm:pt modelId="{5BE74DFF-EA88-47C0-B32A-93CF629945DF}" type="parTrans" cxnId="{0D966D32-5C6A-438A-A33A-87E5121C2B52}">
      <dgm:prSet/>
      <dgm:spPr/>
      <dgm:t>
        <a:bodyPr/>
        <a:lstStyle/>
        <a:p>
          <a:endParaRPr lang="zh-TW" altLang="en-US"/>
        </a:p>
      </dgm:t>
    </dgm:pt>
    <dgm:pt modelId="{B96C7D9C-DD28-4719-9A30-423D92ED7553}" type="sibTrans" cxnId="{0D966D32-5C6A-438A-A33A-87E5121C2B52}">
      <dgm:prSet/>
      <dgm:spPr/>
      <dgm:t>
        <a:bodyPr/>
        <a:lstStyle/>
        <a:p>
          <a:endParaRPr lang="zh-TW" altLang="en-US"/>
        </a:p>
      </dgm:t>
    </dgm:pt>
    <dgm:pt modelId="{5109F707-0C71-48AA-A1A1-32D3711B25E4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倒</a:t>
          </a:r>
          <a:endParaRPr lang="zh-TW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gm:t>
    </dgm:pt>
    <dgm:pt modelId="{4D2B0782-246E-47AF-B64F-77A3FC10EDA3}" type="parTrans" cxnId="{A54548F8-2B68-4A63-869D-9651194F5AB7}">
      <dgm:prSet/>
      <dgm:spPr/>
      <dgm:t>
        <a:bodyPr/>
        <a:lstStyle/>
        <a:p>
          <a:endParaRPr lang="zh-TW" altLang="en-US"/>
        </a:p>
      </dgm:t>
    </dgm:pt>
    <dgm:pt modelId="{4BDA1887-1B20-4503-A743-B6915A4296A1}" type="sibTrans" cxnId="{A54548F8-2B68-4A63-869D-9651194F5AB7}">
      <dgm:prSet/>
      <dgm:spPr/>
      <dgm:t>
        <a:bodyPr/>
        <a:lstStyle/>
        <a:p>
          <a:endParaRPr lang="zh-TW" altLang="en-US"/>
        </a:p>
      </dgm:t>
    </dgm:pt>
    <dgm:pt modelId="{4ED9FB02-6F2B-4719-BD6C-9AC57F54CCA4}">
      <dgm:prSet/>
      <dgm:spPr/>
      <dgm:t>
        <a:bodyPr/>
        <a:lstStyle/>
        <a:p>
          <a:pPr rtl="0"/>
          <a:r>
            <a:rPr lang="zh-TW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倒掉積水</a:t>
          </a:r>
          <a:endParaRPr lang="zh-TW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gm:t>
    </dgm:pt>
    <dgm:pt modelId="{CDA9F02E-93AC-4983-9785-CE1ED537DFCF}" type="parTrans" cxnId="{932FCF61-64CE-44C5-BAD8-32933B702BC9}">
      <dgm:prSet/>
      <dgm:spPr/>
      <dgm:t>
        <a:bodyPr/>
        <a:lstStyle/>
        <a:p>
          <a:endParaRPr lang="zh-TW" altLang="en-US"/>
        </a:p>
      </dgm:t>
    </dgm:pt>
    <dgm:pt modelId="{736292BF-B7B4-4568-BA1B-B5180A42FC7A}" type="sibTrans" cxnId="{932FCF61-64CE-44C5-BAD8-32933B702BC9}">
      <dgm:prSet/>
      <dgm:spPr/>
      <dgm:t>
        <a:bodyPr/>
        <a:lstStyle/>
        <a:p>
          <a:endParaRPr lang="zh-TW" altLang="en-US"/>
        </a:p>
      </dgm:t>
    </dgm:pt>
    <dgm:pt modelId="{CFFB2C2C-ECE5-44D3-AEC8-1F97AD0C710E}">
      <dgm:prSet/>
      <dgm:spPr>
        <a:solidFill>
          <a:schemeClr val="accent2">
            <a:lumMod val="50000"/>
          </a:schemeClr>
        </a:solidFill>
      </dgm:spPr>
      <dgm:t>
        <a:bodyPr/>
        <a:lstStyle/>
        <a:p>
          <a:pPr rtl="0"/>
          <a:r>
            <a:rPr lang="zh-TW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清</a:t>
          </a:r>
          <a:endParaRPr lang="zh-TW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gm:t>
    </dgm:pt>
    <dgm:pt modelId="{8DFC15AB-0D3C-4B3C-A91A-C9787C28AFA6}" type="parTrans" cxnId="{E7682CB0-8007-44AF-8DAC-FF620309BE67}">
      <dgm:prSet/>
      <dgm:spPr/>
      <dgm:t>
        <a:bodyPr/>
        <a:lstStyle/>
        <a:p>
          <a:endParaRPr lang="zh-TW" altLang="en-US"/>
        </a:p>
      </dgm:t>
    </dgm:pt>
    <dgm:pt modelId="{74AED97D-38FB-4B0A-8677-2B09FACC78F2}" type="sibTrans" cxnId="{E7682CB0-8007-44AF-8DAC-FF620309BE67}">
      <dgm:prSet/>
      <dgm:spPr/>
      <dgm:t>
        <a:bodyPr/>
        <a:lstStyle/>
        <a:p>
          <a:endParaRPr lang="zh-TW" altLang="en-US"/>
        </a:p>
      </dgm:t>
    </dgm:pt>
    <dgm:pt modelId="{8FFC5C3B-57EC-4A05-852E-9DC427EEE29D}">
      <dgm:prSet/>
      <dgm:spPr/>
      <dgm:t>
        <a:bodyPr/>
        <a:lstStyle/>
        <a:p>
          <a:pPr rtl="0"/>
          <a:r>
            <a:rPr lang="zh-TW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清潔容器</a:t>
          </a:r>
          <a:endParaRPr lang="zh-TW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gm:t>
    </dgm:pt>
    <dgm:pt modelId="{7344AF5A-9581-4C76-A043-ADF145D1B5E1}" type="parTrans" cxnId="{3B4C706B-D69D-4C36-AC03-5ABAEE80ADDF}">
      <dgm:prSet/>
      <dgm:spPr/>
      <dgm:t>
        <a:bodyPr/>
        <a:lstStyle/>
        <a:p>
          <a:endParaRPr lang="zh-TW" altLang="en-US"/>
        </a:p>
      </dgm:t>
    </dgm:pt>
    <dgm:pt modelId="{F7440174-0B81-4104-8487-E97A1D9D392E}" type="sibTrans" cxnId="{3B4C706B-D69D-4C36-AC03-5ABAEE80ADDF}">
      <dgm:prSet/>
      <dgm:spPr/>
      <dgm:t>
        <a:bodyPr/>
        <a:lstStyle/>
        <a:p>
          <a:endParaRPr lang="zh-TW" altLang="en-US"/>
        </a:p>
      </dgm:t>
    </dgm:pt>
    <dgm:pt modelId="{097F5F03-4CAF-4988-B964-9CAD09BD2CFC}">
      <dgm:prSet/>
      <dgm:spPr>
        <a:solidFill>
          <a:srgbClr val="00B050"/>
        </a:solidFill>
      </dgm:spPr>
      <dgm:t>
        <a:bodyPr/>
        <a:lstStyle/>
        <a:p>
          <a:pPr rtl="0"/>
          <a:r>
            <a:rPr lang="zh-TW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刷</a:t>
          </a:r>
          <a:endParaRPr lang="zh-TW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gm:t>
    </dgm:pt>
    <dgm:pt modelId="{1C7F4C2B-2A62-4CBB-B617-A437F70F5223}" type="parTrans" cxnId="{060D454F-27E1-43CD-B14C-D4B38F6EB09C}">
      <dgm:prSet/>
      <dgm:spPr/>
      <dgm:t>
        <a:bodyPr/>
        <a:lstStyle/>
        <a:p>
          <a:endParaRPr lang="zh-TW" altLang="en-US"/>
        </a:p>
      </dgm:t>
    </dgm:pt>
    <dgm:pt modelId="{37800250-E91A-4DF1-9802-12EC01635E5B}" type="sibTrans" cxnId="{060D454F-27E1-43CD-B14C-D4B38F6EB09C}">
      <dgm:prSet/>
      <dgm:spPr/>
      <dgm:t>
        <a:bodyPr/>
        <a:lstStyle/>
        <a:p>
          <a:endParaRPr lang="zh-TW" altLang="en-US"/>
        </a:p>
      </dgm:t>
    </dgm:pt>
    <dgm:pt modelId="{01464975-5368-4F9D-B4C1-1C0900F656C7}">
      <dgm:prSet/>
      <dgm:spPr/>
      <dgm:t>
        <a:bodyPr/>
        <a:lstStyle/>
        <a:p>
          <a:pPr rtl="0"/>
          <a:r>
            <a:rPr lang="zh-TW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刷除蟲卵</a:t>
          </a:r>
          <a:endParaRPr lang="zh-TW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gm:t>
    </dgm:pt>
    <dgm:pt modelId="{2F963DBE-D8DF-460D-BA23-D0EC6CBDC43F}" type="parTrans" cxnId="{B69D83F1-1877-441B-9DDD-E5A1204E87B9}">
      <dgm:prSet/>
      <dgm:spPr/>
      <dgm:t>
        <a:bodyPr/>
        <a:lstStyle/>
        <a:p>
          <a:endParaRPr lang="zh-TW" altLang="en-US"/>
        </a:p>
      </dgm:t>
    </dgm:pt>
    <dgm:pt modelId="{1D9C2238-B49F-40E2-AC7D-74D41AAAFC11}" type="sibTrans" cxnId="{B69D83F1-1877-441B-9DDD-E5A1204E87B9}">
      <dgm:prSet/>
      <dgm:spPr/>
      <dgm:t>
        <a:bodyPr/>
        <a:lstStyle/>
        <a:p>
          <a:endParaRPr lang="zh-TW" altLang="en-US"/>
        </a:p>
      </dgm:t>
    </dgm:pt>
    <dgm:pt modelId="{2D32BBD4-A520-4857-BCA4-E14D880FE044}" type="pres">
      <dgm:prSet presAssocID="{71983ECB-5C57-4980-8A54-7BDE126BEBE4}" presName="composite" presStyleCnt="0">
        <dgm:presLayoutVars>
          <dgm:chMax val="5"/>
          <dgm:dir/>
          <dgm:animLvl val="ctr"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D1B8A4F-DCEF-4349-AB01-1636BB78A5BA}" type="pres">
      <dgm:prSet presAssocID="{71983ECB-5C57-4980-8A54-7BDE126BEBE4}" presName="cycle" presStyleCnt="0"/>
      <dgm:spPr/>
    </dgm:pt>
    <dgm:pt modelId="{5969CE26-BDE6-4345-8CE2-ABCAB3B90EF2}" type="pres">
      <dgm:prSet presAssocID="{71983ECB-5C57-4980-8A54-7BDE126BEBE4}" presName="centerShape" presStyleCnt="0"/>
      <dgm:spPr/>
    </dgm:pt>
    <dgm:pt modelId="{2CABFBBB-512E-487F-AFC6-60190F5938AE}" type="pres">
      <dgm:prSet presAssocID="{71983ECB-5C57-4980-8A54-7BDE126BEBE4}" presName="connSite" presStyleLbl="node1" presStyleIdx="0" presStyleCnt="5"/>
      <dgm:spPr/>
    </dgm:pt>
    <dgm:pt modelId="{FE2EC6B0-695C-4D9B-BEC1-469A07BE8C5D}" type="pres">
      <dgm:prSet presAssocID="{71983ECB-5C57-4980-8A54-7BDE126BEBE4}" presName="visible" presStyleLbl="node1" presStyleIdx="0" presStyleCnt="5"/>
      <dgm:spPr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965BB17-FEDC-4E48-BD78-DE2B8DAE2127}" type="pres">
      <dgm:prSet presAssocID="{0973B8AD-DE37-4F7B-9648-CD5BE0971C1B}" presName="Name25" presStyleLbl="parChTrans1D1" presStyleIdx="0" presStyleCnt="4"/>
      <dgm:spPr/>
      <dgm:t>
        <a:bodyPr/>
        <a:lstStyle/>
        <a:p>
          <a:endParaRPr lang="zh-TW" altLang="en-US"/>
        </a:p>
      </dgm:t>
    </dgm:pt>
    <dgm:pt modelId="{DD5F699B-2400-4BD4-8267-51C8F9D3CB28}" type="pres">
      <dgm:prSet presAssocID="{3E970337-53E7-4B8D-B366-15F7205A49EF}" presName="node" presStyleCnt="0"/>
      <dgm:spPr/>
    </dgm:pt>
    <dgm:pt modelId="{36D33760-32B4-4BE8-8386-14BC7AE76D68}" type="pres">
      <dgm:prSet presAssocID="{3E970337-53E7-4B8D-B366-15F7205A49EF}" presName="parentNode" presStyleLbl="node1" presStyleIdx="1" presStyleCnt="5" custLinFactNeighborX="-1191" custLinFactNeighborY="141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0EB6914-616C-477C-ADBD-32AD46B26E90}" type="pres">
      <dgm:prSet presAssocID="{3E970337-53E7-4B8D-B366-15F7205A49EF}" presName="childNode" presStyleLbl="revTx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B85144-FB28-4BE0-9485-A881A6F5F053}" type="pres">
      <dgm:prSet presAssocID="{4D2B0782-246E-47AF-B64F-77A3FC10EDA3}" presName="Name25" presStyleLbl="parChTrans1D1" presStyleIdx="1" presStyleCnt="4"/>
      <dgm:spPr/>
      <dgm:t>
        <a:bodyPr/>
        <a:lstStyle/>
        <a:p>
          <a:endParaRPr lang="zh-TW" altLang="en-US"/>
        </a:p>
      </dgm:t>
    </dgm:pt>
    <dgm:pt modelId="{5C7EF3D9-B78E-49BA-9310-1236F28D8CE9}" type="pres">
      <dgm:prSet presAssocID="{5109F707-0C71-48AA-A1A1-32D3711B25E4}" presName="node" presStyleCnt="0"/>
      <dgm:spPr/>
    </dgm:pt>
    <dgm:pt modelId="{858AE459-9E43-4505-B448-62AA9AE96494}" type="pres">
      <dgm:prSet presAssocID="{5109F707-0C71-48AA-A1A1-32D3711B25E4}" presName="parentNode" presStyleLbl="node1" presStyleIdx="2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E0951B0-889B-4793-AD3B-2B832743A1C3}" type="pres">
      <dgm:prSet presAssocID="{5109F707-0C71-48AA-A1A1-32D3711B25E4}" presName="childNode" presStyleLbl="revTx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627AE3-274F-4E05-BA19-D05EB394DE71}" type="pres">
      <dgm:prSet presAssocID="{8DFC15AB-0D3C-4B3C-A91A-C9787C28AFA6}" presName="Name25" presStyleLbl="parChTrans1D1" presStyleIdx="2" presStyleCnt="4"/>
      <dgm:spPr/>
      <dgm:t>
        <a:bodyPr/>
        <a:lstStyle/>
        <a:p>
          <a:endParaRPr lang="zh-TW" altLang="en-US"/>
        </a:p>
      </dgm:t>
    </dgm:pt>
    <dgm:pt modelId="{438C10B8-A9F6-4A90-83FE-B7C4CEDCB165}" type="pres">
      <dgm:prSet presAssocID="{CFFB2C2C-ECE5-44D3-AEC8-1F97AD0C710E}" presName="node" presStyleCnt="0"/>
      <dgm:spPr/>
    </dgm:pt>
    <dgm:pt modelId="{D7646644-297D-4AAA-BF6C-31A7CB336A0D}" type="pres">
      <dgm:prSet presAssocID="{CFFB2C2C-ECE5-44D3-AEC8-1F97AD0C710E}" presName="parentNode" presStyleLbl="node1" presStyleIdx="3" presStyleCnt="5" custLinFactNeighborX="2604" custLinFactNeighborY="-17867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2C1E01E-3027-4C76-9CDB-4073413A7239}" type="pres">
      <dgm:prSet presAssocID="{CFFB2C2C-ECE5-44D3-AEC8-1F97AD0C710E}" presName="childNode" presStyleLbl="revTx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3EF72CB-8856-4DF0-BD7A-DD8589ADC6DD}" type="pres">
      <dgm:prSet presAssocID="{1C7F4C2B-2A62-4CBB-B617-A437F70F5223}" presName="Name25" presStyleLbl="parChTrans1D1" presStyleIdx="3" presStyleCnt="4"/>
      <dgm:spPr/>
      <dgm:t>
        <a:bodyPr/>
        <a:lstStyle/>
        <a:p>
          <a:endParaRPr lang="zh-TW" altLang="en-US"/>
        </a:p>
      </dgm:t>
    </dgm:pt>
    <dgm:pt modelId="{01F3E0B0-0236-4B9A-A69F-0944047E6A72}" type="pres">
      <dgm:prSet presAssocID="{097F5F03-4CAF-4988-B964-9CAD09BD2CFC}" presName="node" presStyleCnt="0"/>
      <dgm:spPr/>
    </dgm:pt>
    <dgm:pt modelId="{492E17A8-CD16-4B97-929C-79EE7768E990}" type="pres">
      <dgm:prSet presAssocID="{097F5F03-4CAF-4988-B964-9CAD09BD2CFC}" presName="parentNode" presStyleLbl="node1" presStyleIdx="4" presStyleCnt="5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504F58-1BA2-41EF-AEE1-C3880D62A6F9}" type="pres">
      <dgm:prSet presAssocID="{097F5F03-4CAF-4988-B964-9CAD09BD2CFC}" presName="childNode" presStyleLbl="revTx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367697B1-929E-4FAC-9B4E-7208C0CE0D99}" type="presOf" srcId="{3E970337-53E7-4B8D-B366-15F7205A49EF}" destId="{36D33760-32B4-4BE8-8386-14BC7AE76D68}" srcOrd="0" destOrd="0" presId="urn:microsoft.com/office/officeart/2005/8/layout/radial2"/>
    <dgm:cxn modelId="{CB6B3FF8-927C-4532-AA5F-F1A588316F19}" type="presOf" srcId="{71983ECB-5C57-4980-8A54-7BDE126BEBE4}" destId="{2D32BBD4-A520-4857-BCA4-E14D880FE044}" srcOrd="0" destOrd="0" presId="urn:microsoft.com/office/officeart/2005/8/layout/radial2"/>
    <dgm:cxn modelId="{EAE385F4-36BA-43CF-9DC2-0F4B1F8B310A}" type="presOf" srcId="{E7960999-4E1C-4F2A-8BCF-46ED0840104A}" destId="{30EB6914-616C-477C-ADBD-32AD46B26E90}" srcOrd="0" destOrd="0" presId="urn:microsoft.com/office/officeart/2005/8/layout/radial2"/>
    <dgm:cxn modelId="{A54548F8-2B68-4A63-869D-9651194F5AB7}" srcId="{71983ECB-5C57-4980-8A54-7BDE126BEBE4}" destId="{5109F707-0C71-48AA-A1A1-32D3711B25E4}" srcOrd="1" destOrd="0" parTransId="{4D2B0782-246E-47AF-B64F-77A3FC10EDA3}" sibTransId="{4BDA1887-1B20-4503-A743-B6915A4296A1}"/>
    <dgm:cxn modelId="{B69D83F1-1877-441B-9DDD-E5A1204E87B9}" srcId="{097F5F03-4CAF-4988-B964-9CAD09BD2CFC}" destId="{01464975-5368-4F9D-B4C1-1C0900F656C7}" srcOrd="0" destOrd="0" parTransId="{2F963DBE-D8DF-460D-BA23-D0EC6CBDC43F}" sibTransId="{1D9C2238-B49F-40E2-AC7D-74D41AAAFC11}"/>
    <dgm:cxn modelId="{9C06BD1B-898A-4BF9-B246-A5A8CFB18F43}" type="presOf" srcId="{5109F707-0C71-48AA-A1A1-32D3711B25E4}" destId="{858AE459-9E43-4505-B448-62AA9AE96494}" srcOrd="0" destOrd="0" presId="urn:microsoft.com/office/officeart/2005/8/layout/radial2"/>
    <dgm:cxn modelId="{3B4C706B-D69D-4C36-AC03-5ABAEE80ADDF}" srcId="{CFFB2C2C-ECE5-44D3-AEC8-1F97AD0C710E}" destId="{8FFC5C3B-57EC-4A05-852E-9DC427EEE29D}" srcOrd="0" destOrd="0" parTransId="{7344AF5A-9581-4C76-A043-ADF145D1B5E1}" sibTransId="{F7440174-0B81-4104-8487-E97A1D9D392E}"/>
    <dgm:cxn modelId="{F26384E6-C297-43EA-BE17-3572705CE35D}" type="presOf" srcId="{8FFC5C3B-57EC-4A05-852E-9DC427EEE29D}" destId="{42C1E01E-3027-4C76-9CDB-4073413A7239}" srcOrd="0" destOrd="0" presId="urn:microsoft.com/office/officeart/2005/8/layout/radial2"/>
    <dgm:cxn modelId="{EB152220-960D-4F39-9D91-C4700511090C}" type="presOf" srcId="{8DFC15AB-0D3C-4B3C-A91A-C9787C28AFA6}" destId="{C3627AE3-274F-4E05-BA19-D05EB394DE71}" srcOrd="0" destOrd="0" presId="urn:microsoft.com/office/officeart/2005/8/layout/radial2"/>
    <dgm:cxn modelId="{E520ED84-01C7-435E-8EC3-2547A4455251}" type="presOf" srcId="{CFFB2C2C-ECE5-44D3-AEC8-1F97AD0C710E}" destId="{D7646644-297D-4AAA-BF6C-31A7CB336A0D}" srcOrd="0" destOrd="0" presId="urn:microsoft.com/office/officeart/2005/8/layout/radial2"/>
    <dgm:cxn modelId="{1406742A-81AB-437F-B3F1-8BC49BF79A3C}" type="presOf" srcId="{0973B8AD-DE37-4F7B-9648-CD5BE0971C1B}" destId="{0965BB17-FEDC-4E48-BD78-DE2B8DAE2127}" srcOrd="0" destOrd="0" presId="urn:microsoft.com/office/officeart/2005/8/layout/radial2"/>
    <dgm:cxn modelId="{3883EFD3-4A60-457F-ACE0-ADE0D0708797}" type="presOf" srcId="{4ED9FB02-6F2B-4719-BD6C-9AC57F54CCA4}" destId="{EE0951B0-889B-4793-AD3B-2B832743A1C3}" srcOrd="0" destOrd="0" presId="urn:microsoft.com/office/officeart/2005/8/layout/radial2"/>
    <dgm:cxn modelId="{0D966D32-5C6A-438A-A33A-87E5121C2B52}" srcId="{3E970337-53E7-4B8D-B366-15F7205A49EF}" destId="{E7960999-4E1C-4F2A-8BCF-46ED0840104A}" srcOrd="0" destOrd="0" parTransId="{5BE74DFF-EA88-47C0-B32A-93CF629945DF}" sibTransId="{B96C7D9C-DD28-4719-9A30-423D92ED7553}"/>
    <dgm:cxn modelId="{932FCF61-64CE-44C5-BAD8-32933B702BC9}" srcId="{5109F707-0C71-48AA-A1A1-32D3711B25E4}" destId="{4ED9FB02-6F2B-4719-BD6C-9AC57F54CCA4}" srcOrd="0" destOrd="0" parTransId="{CDA9F02E-93AC-4983-9785-CE1ED537DFCF}" sibTransId="{736292BF-B7B4-4568-BA1B-B5180A42FC7A}"/>
    <dgm:cxn modelId="{368F15E9-F490-46BB-AC5D-6AB7EB451C29}" type="presOf" srcId="{1C7F4C2B-2A62-4CBB-B617-A437F70F5223}" destId="{C3EF72CB-8856-4DF0-BD7A-DD8589ADC6DD}" srcOrd="0" destOrd="0" presId="urn:microsoft.com/office/officeart/2005/8/layout/radial2"/>
    <dgm:cxn modelId="{07980586-4FDD-4A1F-BE1F-91426D200CF8}" type="presOf" srcId="{4D2B0782-246E-47AF-B64F-77A3FC10EDA3}" destId="{8DB85144-FB28-4BE0-9485-A881A6F5F053}" srcOrd="0" destOrd="0" presId="urn:microsoft.com/office/officeart/2005/8/layout/radial2"/>
    <dgm:cxn modelId="{060D454F-27E1-43CD-B14C-D4B38F6EB09C}" srcId="{71983ECB-5C57-4980-8A54-7BDE126BEBE4}" destId="{097F5F03-4CAF-4988-B964-9CAD09BD2CFC}" srcOrd="3" destOrd="0" parTransId="{1C7F4C2B-2A62-4CBB-B617-A437F70F5223}" sibTransId="{37800250-E91A-4DF1-9802-12EC01635E5B}"/>
    <dgm:cxn modelId="{E7682CB0-8007-44AF-8DAC-FF620309BE67}" srcId="{71983ECB-5C57-4980-8A54-7BDE126BEBE4}" destId="{CFFB2C2C-ECE5-44D3-AEC8-1F97AD0C710E}" srcOrd="2" destOrd="0" parTransId="{8DFC15AB-0D3C-4B3C-A91A-C9787C28AFA6}" sibTransId="{74AED97D-38FB-4B0A-8677-2B09FACC78F2}"/>
    <dgm:cxn modelId="{734D776E-5147-4EB9-B8FC-E2C34530239F}" type="presOf" srcId="{01464975-5368-4F9D-B4C1-1C0900F656C7}" destId="{46504F58-1BA2-41EF-AEE1-C3880D62A6F9}" srcOrd="0" destOrd="0" presId="urn:microsoft.com/office/officeart/2005/8/layout/radial2"/>
    <dgm:cxn modelId="{59B6C196-3740-40BA-BBB7-F961F8046419}" type="presOf" srcId="{097F5F03-4CAF-4988-B964-9CAD09BD2CFC}" destId="{492E17A8-CD16-4B97-929C-79EE7768E990}" srcOrd="0" destOrd="0" presId="urn:microsoft.com/office/officeart/2005/8/layout/radial2"/>
    <dgm:cxn modelId="{19094D8F-9AF6-4F92-BA25-7513DCFC48F3}" srcId="{71983ECB-5C57-4980-8A54-7BDE126BEBE4}" destId="{3E970337-53E7-4B8D-B366-15F7205A49EF}" srcOrd="0" destOrd="0" parTransId="{0973B8AD-DE37-4F7B-9648-CD5BE0971C1B}" sibTransId="{04210036-0A62-40C7-AE01-5811FE1D2C4D}"/>
    <dgm:cxn modelId="{B5C55D68-CB0A-4134-884B-557C7B7188D7}" type="presParOf" srcId="{2D32BBD4-A520-4857-BCA4-E14D880FE044}" destId="{AD1B8A4F-DCEF-4349-AB01-1636BB78A5BA}" srcOrd="0" destOrd="0" presId="urn:microsoft.com/office/officeart/2005/8/layout/radial2"/>
    <dgm:cxn modelId="{B420A34B-F1E3-40F5-A4AC-743B83998886}" type="presParOf" srcId="{AD1B8A4F-DCEF-4349-AB01-1636BB78A5BA}" destId="{5969CE26-BDE6-4345-8CE2-ABCAB3B90EF2}" srcOrd="0" destOrd="0" presId="urn:microsoft.com/office/officeart/2005/8/layout/radial2"/>
    <dgm:cxn modelId="{F2809184-2388-43A6-B722-5A5D177D44E3}" type="presParOf" srcId="{5969CE26-BDE6-4345-8CE2-ABCAB3B90EF2}" destId="{2CABFBBB-512E-487F-AFC6-60190F5938AE}" srcOrd="0" destOrd="0" presId="urn:microsoft.com/office/officeart/2005/8/layout/radial2"/>
    <dgm:cxn modelId="{1CDE2FC8-5043-4B0C-B4A1-B782F1F1CD97}" type="presParOf" srcId="{5969CE26-BDE6-4345-8CE2-ABCAB3B90EF2}" destId="{FE2EC6B0-695C-4D9B-BEC1-469A07BE8C5D}" srcOrd="1" destOrd="0" presId="urn:microsoft.com/office/officeart/2005/8/layout/radial2"/>
    <dgm:cxn modelId="{6039F6BA-CC8A-4A76-82BF-AEDB093F90FD}" type="presParOf" srcId="{AD1B8A4F-DCEF-4349-AB01-1636BB78A5BA}" destId="{0965BB17-FEDC-4E48-BD78-DE2B8DAE2127}" srcOrd="1" destOrd="0" presId="urn:microsoft.com/office/officeart/2005/8/layout/radial2"/>
    <dgm:cxn modelId="{5D663BE6-A6B8-4C2E-AA23-A3A9A0711DE5}" type="presParOf" srcId="{AD1B8A4F-DCEF-4349-AB01-1636BB78A5BA}" destId="{DD5F699B-2400-4BD4-8267-51C8F9D3CB28}" srcOrd="2" destOrd="0" presId="urn:microsoft.com/office/officeart/2005/8/layout/radial2"/>
    <dgm:cxn modelId="{1026D04A-17B0-4BD3-80C6-6473EA75D4C9}" type="presParOf" srcId="{DD5F699B-2400-4BD4-8267-51C8F9D3CB28}" destId="{36D33760-32B4-4BE8-8386-14BC7AE76D68}" srcOrd="0" destOrd="0" presId="urn:microsoft.com/office/officeart/2005/8/layout/radial2"/>
    <dgm:cxn modelId="{A2B840B0-E82E-4E71-BED1-1E95678B846E}" type="presParOf" srcId="{DD5F699B-2400-4BD4-8267-51C8F9D3CB28}" destId="{30EB6914-616C-477C-ADBD-32AD46B26E90}" srcOrd="1" destOrd="0" presId="urn:microsoft.com/office/officeart/2005/8/layout/radial2"/>
    <dgm:cxn modelId="{8FCAA1E2-A1AD-4E86-BC68-6D785C69DC57}" type="presParOf" srcId="{AD1B8A4F-DCEF-4349-AB01-1636BB78A5BA}" destId="{8DB85144-FB28-4BE0-9485-A881A6F5F053}" srcOrd="3" destOrd="0" presId="urn:microsoft.com/office/officeart/2005/8/layout/radial2"/>
    <dgm:cxn modelId="{0CF505C2-9315-4A8F-83A4-9AD051B93B8C}" type="presParOf" srcId="{AD1B8A4F-DCEF-4349-AB01-1636BB78A5BA}" destId="{5C7EF3D9-B78E-49BA-9310-1236F28D8CE9}" srcOrd="4" destOrd="0" presId="urn:microsoft.com/office/officeart/2005/8/layout/radial2"/>
    <dgm:cxn modelId="{7798BCC7-1AED-4C2B-9B10-16BD42D30BD3}" type="presParOf" srcId="{5C7EF3D9-B78E-49BA-9310-1236F28D8CE9}" destId="{858AE459-9E43-4505-B448-62AA9AE96494}" srcOrd="0" destOrd="0" presId="urn:microsoft.com/office/officeart/2005/8/layout/radial2"/>
    <dgm:cxn modelId="{15ED1737-06D3-4E08-8D31-C0A3CA1B519C}" type="presParOf" srcId="{5C7EF3D9-B78E-49BA-9310-1236F28D8CE9}" destId="{EE0951B0-889B-4793-AD3B-2B832743A1C3}" srcOrd="1" destOrd="0" presId="urn:microsoft.com/office/officeart/2005/8/layout/radial2"/>
    <dgm:cxn modelId="{EDA8FF21-D1A4-440C-8A17-20B709D76BF4}" type="presParOf" srcId="{AD1B8A4F-DCEF-4349-AB01-1636BB78A5BA}" destId="{C3627AE3-274F-4E05-BA19-D05EB394DE71}" srcOrd="5" destOrd="0" presId="urn:microsoft.com/office/officeart/2005/8/layout/radial2"/>
    <dgm:cxn modelId="{1837FED6-2DA5-4D55-BB0C-0F00C81E6E97}" type="presParOf" srcId="{AD1B8A4F-DCEF-4349-AB01-1636BB78A5BA}" destId="{438C10B8-A9F6-4A90-83FE-B7C4CEDCB165}" srcOrd="6" destOrd="0" presId="urn:microsoft.com/office/officeart/2005/8/layout/radial2"/>
    <dgm:cxn modelId="{922F9DC3-3D02-49AE-9C1A-24350BA0D64B}" type="presParOf" srcId="{438C10B8-A9F6-4A90-83FE-B7C4CEDCB165}" destId="{D7646644-297D-4AAA-BF6C-31A7CB336A0D}" srcOrd="0" destOrd="0" presId="urn:microsoft.com/office/officeart/2005/8/layout/radial2"/>
    <dgm:cxn modelId="{6C37440C-9623-472B-B14C-9EE8E503EF36}" type="presParOf" srcId="{438C10B8-A9F6-4A90-83FE-B7C4CEDCB165}" destId="{42C1E01E-3027-4C76-9CDB-4073413A7239}" srcOrd="1" destOrd="0" presId="urn:microsoft.com/office/officeart/2005/8/layout/radial2"/>
    <dgm:cxn modelId="{F4FF188E-F944-44EF-AC8C-3435ADDFE349}" type="presParOf" srcId="{AD1B8A4F-DCEF-4349-AB01-1636BB78A5BA}" destId="{C3EF72CB-8856-4DF0-BD7A-DD8589ADC6DD}" srcOrd="7" destOrd="0" presId="urn:microsoft.com/office/officeart/2005/8/layout/radial2"/>
    <dgm:cxn modelId="{FB9C0097-2EEB-49E9-9760-C8BD56E313BC}" type="presParOf" srcId="{AD1B8A4F-DCEF-4349-AB01-1636BB78A5BA}" destId="{01F3E0B0-0236-4B9A-A69F-0944047E6A72}" srcOrd="8" destOrd="0" presId="urn:microsoft.com/office/officeart/2005/8/layout/radial2"/>
    <dgm:cxn modelId="{86C58D79-A4E8-421C-B77E-D5FAAD1B945D}" type="presParOf" srcId="{01F3E0B0-0236-4B9A-A69F-0944047E6A72}" destId="{492E17A8-CD16-4B97-929C-79EE7768E990}" srcOrd="0" destOrd="0" presId="urn:microsoft.com/office/officeart/2005/8/layout/radial2"/>
    <dgm:cxn modelId="{48EA4245-DB87-4557-9A4A-F8F7F920CE4C}" type="presParOf" srcId="{01F3E0B0-0236-4B9A-A69F-0944047E6A72}" destId="{46504F58-1BA2-41EF-AEE1-C3880D62A6F9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3EF72CB-8856-4DF0-BD7A-DD8589ADC6DD}">
      <dsp:nvSpPr>
        <dsp:cNvPr id="0" name=""/>
        <dsp:cNvSpPr/>
      </dsp:nvSpPr>
      <dsp:spPr>
        <a:xfrm rot="3682247">
          <a:off x="1652561" y="3500744"/>
          <a:ext cx="923864" cy="52734"/>
        </a:xfrm>
        <a:custGeom>
          <a:avLst/>
          <a:gdLst/>
          <a:ahLst/>
          <a:cxnLst/>
          <a:rect l="0" t="0" r="0" b="0"/>
          <a:pathLst>
            <a:path>
              <a:moveTo>
                <a:pt x="0" y="26367"/>
              </a:moveTo>
              <a:lnTo>
                <a:pt x="923864" y="263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627AE3-274F-4E05-BA19-D05EB394DE71}">
      <dsp:nvSpPr>
        <dsp:cNvPr id="0" name=""/>
        <dsp:cNvSpPr/>
      </dsp:nvSpPr>
      <dsp:spPr>
        <a:xfrm rot="956160">
          <a:off x="2171214" y="2727226"/>
          <a:ext cx="648221" cy="52734"/>
        </a:xfrm>
        <a:custGeom>
          <a:avLst/>
          <a:gdLst/>
          <a:ahLst/>
          <a:cxnLst/>
          <a:rect l="0" t="0" r="0" b="0"/>
          <a:pathLst>
            <a:path>
              <a:moveTo>
                <a:pt x="0" y="26367"/>
              </a:moveTo>
              <a:lnTo>
                <a:pt x="648221" y="263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B85144-FB28-4BE0-9485-A881A6F5F053}">
      <dsp:nvSpPr>
        <dsp:cNvPr id="0" name=""/>
        <dsp:cNvSpPr/>
      </dsp:nvSpPr>
      <dsp:spPr>
        <a:xfrm rot="20287811">
          <a:off x="2159896" y="2075751"/>
          <a:ext cx="660689" cy="52734"/>
        </a:xfrm>
        <a:custGeom>
          <a:avLst/>
          <a:gdLst/>
          <a:ahLst/>
          <a:cxnLst/>
          <a:rect l="0" t="0" r="0" b="0"/>
          <a:pathLst>
            <a:path>
              <a:moveTo>
                <a:pt x="0" y="26367"/>
              </a:moveTo>
              <a:lnTo>
                <a:pt x="660689" y="263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965BB17-FEDC-4E48-BD78-DE2B8DAE2127}">
      <dsp:nvSpPr>
        <dsp:cNvPr id="0" name=""/>
        <dsp:cNvSpPr/>
      </dsp:nvSpPr>
      <dsp:spPr>
        <a:xfrm rot="17911394">
          <a:off x="1655274" y="1418403"/>
          <a:ext cx="904732" cy="52734"/>
        </a:xfrm>
        <a:custGeom>
          <a:avLst/>
          <a:gdLst/>
          <a:ahLst/>
          <a:cxnLst/>
          <a:rect l="0" t="0" r="0" b="0"/>
          <a:pathLst>
            <a:path>
              <a:moveTo>
                <a:pt x="0" y="26367"/>
              </a:moveTo>
              <a:lnTo>
                <a:pt x="904732" y="2636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E2EC6B0-695C-4D9B-BEC1-469A07BE8C5D}">
      <dsp:nvSpPr>
        <dsp:cNvPr id="0" name=""/>
        <dsp:cNvSpPr/>
      </dsp:nvSpPr>
      <dsp:spPr>
        <a:xfrm>
          <a:off x="630081" y="1568067"/>
          <a:ext cx="1827751" cy="1827751"/>
        </a:xfrm>
        <a:prstGeom prst="ellipse">
          <a:avLst/>
        </a:prstGeom>
        <a:blipFill dpi="0" rotWithShape="1"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D33760-32B4-4BE8-8386-14BC7AE76D68}">
      <dsp:nvSpPr>
        <dsp:cNvPr id="0" name=""/>
        <dsp:cNvSpPr/>
      </dsp:nvSpPr>
      <dsp:spPr>
        <a:xfrm>
          <a:off x="2037160" y="17213"/>
          <a:ext cx="1096650" cy="1096650"/>
        </a:xfrm>
        <a:prstGeom prst="ellipse">
          <a:avLst/>
        </a:prstGeom>
        <a:solidFill>
          <a:srgbClr val="3399FF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巡</a:t>
          </a:r>
          <a:endParaRPr lang="zh-TW" sz="4800" kern="1200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sp:txBody>
      <dsp:txXfrm>
        <a:off x="2197761" y="177814"/>
        <a:ext cx="775448" cy="775448"/>
      </dsp:txXfrm>
    </dsp:sp>
    <dsp:sp modelId="{30EB6914-616C-477C-ADBD-32AD46B26E90}">
      <dsp:nvSpPr>
        <dsp:cNvPr id="0" name=""/>
        <dsp:cNvSpPr/>
      </dsp:nvSpPr>
      <dsp:spPr>
        <a:xfrm>
          <a:off x="3243476" y="17213"/>
          <a:ext cx="1644976" cy="1096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巡檢容器</a:t>
          </a:r>
          <a:endParaRPr lang="zh-TW" sz="3600" kern="1200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sp:txBody>
      <dsp:txXfrm>
        <a:off x="3243476" y="17213"/>
        <a:ext cx="1644976" cy="1096650"/>
      </dsp:txXfrm>
    </dsp:sp>
    <dsp:sp modelId="{858AE459-9E43-4505-B448-62AA9AE96494}">
      <dsp:nvSpPr>
        <dsp:cNvPr id="0" name=""/>
        <dsp:cNvSpPr/>
      </dsp:nvSpPr>
      <dsp:spPr>
        <a:xfrm>
          <a:off x="2757350" y="1226489"/>
          <a:ext cx="1096650" cy="1096650"/>
        </a:xfrm>
        <a:prstGeom prst="ellipse">
          <a:avLst/>
        </a:prstGeom>
        <a:solidFill>
          <a:srgbClr val="FF660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倒</a:t>
          </a:r>
          <a:endParaRPr lang="zh-TW" sz="4800" kern="1200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sp:txBody>
      <dsp:txXfrm>
        <a:off x="2917951" y="1387090"/>
        <a:ext cx="775448" cy="775448"/>
      </dsp:txXfrm>
    </dsp:sp>
    <dsp:sp modelId="{EE0951B0-889B-4793-AD3B-2B832743A1C3}">
      <dsp:nvSpPr>
        <dsp:cNvPr id="0" name=""/>
        <dsp:cNvSpPr/>
      </dsp:nvSpPr>
      <dsp:spPr>
        <a:xfrm>
          <a:off x="3963666" y="1226489"/>
          <a:ext cx="1644976" cy="1096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倒掉積水</a:t>
          </a:r>
          <a:endParaRPr lang="zh-TW" sz="3600" kern="1200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sp:txBody>
      <dsp:txXfrm>
        <a:off x="3963666" y="1226489"/>
        <a:ext cx="1644976" cy="1096650"/>
      </dsp:txXfrm>
    </dsp:sp>
    <dsp:sp modelId="{D7646644-297D-4AAA-BF6C-31A7CB336A0D}">
      <dsp:nvSpPr>
        <dsp:cNvPr id="0" name=""/>
        <dsp:cNvSpPr/>
      </dsp:nvSpPr>
      <dsp:spPr>
        <a:xfrm>
          <a:off x="2785907" y="2444807"/>
          <a:ext cx="1096650" cy="1096650"/>
        </a:xfrm>
        <a:prstGeom prst="ellipse">
          <a:avLst/>
        </a:prstGeom>
        <a:solidFill>
          <a:schemeClr val="accent2">
            <a:lumMod val="50000"/>
          </a:schemeClr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清</a:t>
          </a:r>
          <a:endParaRPr lang="zh-TW" sz="4800" kern="1200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sp:txBody>
      <dsp:txXfrm>
        <a:off x="2946508" y="2605408"/>
        <a:ext cx="775448" cy="775448"/>
      </dsp:txXfrm>
    </dsp:sp>
    <dsp:sp modelId="{42C1E01E-3027-4C76-9CDB-4073413A7239}">
      <dsp:nvSpPr>
        <dsp:cNvPr id="0" name=""/>
        <dsp:cNvSpPr/>
      </dsp:nvSpPr>
      <dsp:spPr>
        <a:xfrm>
          <a:off x="3992222" y="2444807"/>
          <a:ext cx="1644976" cy="1096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清潔容器</a:t>
          </a:r>
          <a:endParaRPr lang="zh-TW" sz="3600" kern="1200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sp:txBody>
      <dsp:txXfrm>
        <a:off x="3992222" y="2444807"/>
        <a:ext cx="1644976" cy="1096650"/>
      </dsp:txXfrm>
    </dsp:sp>
    <dsp:sp modelId="{492E17A8-CD16-4B97-929C-79EE7768E990}">
      <dsp:nvSpPr>
        <dsp:cNvPr id="0" name=""/>
        <dsp:cNvSpPr/>
      </dsp:nvSpPr>
      <dsp:spPr>
        <a:xfrm>
          <a:off x="2050222" y="3865528"/>
          <a:ext cx="1096650" cy="1096650"/>
        </a:xfrm>
        <a:prstGeom prst="ellipse">
          <a:avLst/>
        </a:prstGeom>
        <a:solidFill>
          <a:srgbClr val="00B050"/>
        </a:solidFill>
        <a:ln>
          <a:noFill/>
        </a:ln>
        <a:effectLst/>
        <a:sp3d extrusionH="381000" contourW="38100" prstMaterial="matte">
          <a:contourClr>
            <a:schemeClr val="lt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2133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800" kern="1200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刷</a:t>
          </a:r>
          <a:endParaRPr lang="zh-TW" sz="4800" kern="1200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sp:txBody>
      <dsp:txXfrm>
        <a:off x="2210823" y="4026129"/>
        <a:ext cx="775448" cy="775448"/>
      </dsp:txXfrm>
    </dsp:sp>
    <dsp:sp modelId="{46504F58-1BA2-41EF-AEE1-C3880D62A6F9}">
      <dsp:nvSpPr>
        <dsp:cNvPr id="0" name=""/>
        <dsp:cNvSpPr/>
      </dsp:nvSpPr>
      <dsp:spPr>
        <a:xfrm>
          <a:off x="3256537" y="3865528"/>
          <a:ext cx="1644976" cy="109665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kern="1200" dirty="0" smtClean="0">
              <a:latin typeface="Bahnschrift SemiLight" panose="020B0502040204020203" pitchFamily="34" charset="0"/>
              <a:ea typeface="文鼎中黑" panose="020B0609010101010101" pitchFamily="49" charset="-120"/>
            </a:rPr>
            <a:t>刷除蟲卵</a:t>
          </a:r>
          <a:endParaRPr lang="zh-TW" sz="3600" kern="1200" dirty="0">
            <a:latin typeface="Bahnschrift SemiLight" panose="020B0502040204020203" pitchFamily="34" charset="0"/>
            <a:ea typeface="文鼎中黑" panose="020B0609010101010101" pitchFamily="49" charset="-120"/>
          </a:endParaRPr>
        </a:p>
      </dsp:txBody>
      <dsp:txXfrm>
        <a:off x="3256537" y="3865528"/>
        <a:ext cx="1644976" cy="109665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5">
  <dgm:title val=""/>
  <dgm:desc val=""/>
  <dgm:catLst>
    <dgm:cat type="3D" pri="11500"/>
  </dgm:catLst>
  <dgm:scene3d>
    <a:camera prst="isometricOffAxis2Left" zoom="95000"/>
    <a:lightRig rig="flat" dir="t"/>
  </dgm:scene3d>
  <dgm:styleLbl name="node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5715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81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52400" extrusionH="1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38100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z="52400"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z="-600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3810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400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57150"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2700" prstMaterial="flat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6350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57150" extrusionH="63500" contourW="12700" prstMaterial="matte">
      <a:contourClr>
        <a:schemeClr val="dk1">
          <a:tint val="2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4005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57150" extrusionH="635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40050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381000" contourW="381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4005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57150" extrusionH="63500" contourW="12700" prstMaterial="matte">
      <a:contourClr>
        <a:schemeClr val="lt1">
          <a:tint val="50000"/>
        </a:schemeClr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2019/10/21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hyperlink" Target="https://www.cdc.gov.tw/" TargetMode="External"/><Relationship Id="rId7" Type="http://schemas.openxmlformats.org/officeDocument/2006/relationships/diagramColors" Target="../diagrams/colors1.xm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508069" y="2763532"/>
            <a:ext cx="3722914" cy="3833211"/>
          </a:xfrm>
          <a:prstGeom prst="noSmoking">
            <a:avLst>
              <a:gd name="adj" fmla="val 7972"/>
            </a:avLst>
          </a:prstGeom>
          <a:solidFill>
            <a:srgbClr val="C00000"/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395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9533" y="3345082"/>
            <a:ext cx="2752782" cy="2670111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395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737" y="4514427"/>
            <a:ext cx="2458790" cy="1838431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0" b="100000" l="1395" r="9485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6737" y="2224602"/>
            <a:ext cx="2752782" cy="26701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4" name="資料庫圖表 3">
            <a:hlinkClick r:id="rId3"/>
          </p:cNvPr>
          <p:cNvGraphicFramePr/>
          <p:nvPr>
            <p:extLst>
              <p:ext uri="{D42A27DB-BD31-4B8C-83A1-F6EECF244321}">
                <p14:modId xmlns:p14="http://schemas.microsoft.com/office/powerpoint/2010/main" val="452605315"/>
              </p:ext>
            </p:extLst>
          </p:nvPr>
        </p:nvGraphicFramePr>
        <p:xfrm>
          <a:off x="1794933" y="1240972"/>
          <a:ext cx="6238724" cy="496388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3" name="向右箭號 2">
            <a:hlinkClick r:id="rId3"/>
          </p:cNvPr>
          <p:cNvSpPr/>
          <p:nvPr/>
        </p:nvSpPr>
        <p:spPr>
          <a:xfrm>
            <a:off x="6528904" y="4949518"/>
            <a:ext cx="2233749" cy="1255340"/>
          </a:xfrm>
          <a:prstGeom prst="rightArrow">
            <a:avLst/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000" dirty="0">
                <a:solidFill>
                  <a:srgbClr val="FFFF00"/>
                </a:solidFill>
                <a:latin typeface="文鼎新藝體" panose="020B0609010101010101" pitchFamily="49" charset="-120"/>
                <a:ea typeface="文鼎新藝體" panose="020B0609010101010101" pitchFamily="49" charset="-120"/>
              </a:rPr>
              <a:t>衛福部疾管署</a:t>
            </a:r>
          </a:p>
          <a:p>
            <a:pPr algn="ctr"/>
            <a:endParaRPr lang="zh-TW" altLang="en-US" dirty="0">
              <a:latin typeface="文鼎新藝體" panose="020B0609010101010101" pitchFamily="49" charset="-120"/>
              <a:ea typeface="文鼎新藝體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655</TotalTime>
  <Words>78</Words>
  <Application>Microsoft Office PowerPoint</Application>
  <PresentationFormat>如螢幕大小 (4:3)</PresentationFormat>
  <Paragraphs>14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9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3" baseType="lpstr">
      <vt:lpstr>文鼎中黑</vt:lpstr>
      <vt:lpstr>文鼎新藝體</vt:lpstr>
      <vt:lpstr>華康海報體 Std W12</vt:lpstr>
      <vt:lpstr>微軟正黑體</vt:lpstr>
      <vt:lpstr>新細明體</vt:lpstr>
      <vt:lpstr>Arial</vt:lpstr>
      <vt:lpstr>Bahnschrift SemiLight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41</cp:revision>
  <dcterms:created xsi:type="dcterms:W3CDTF">2017-11-07T04:44:24Z</dcterms:created>
  <dcterms:modified xsi:type="dcterms:W3CDTF">2019-10-21T03:58:49Z</dcterms:modified>
</cp:coreProperties>
</file>