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1" r:id="rId4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CC"/>
    <a:srgbClr val="3399FF"/>
    <a:srgbClr val="FF6699"/>
    <a:srgbClr val="FF9900"/>
    <a:srgbClr val="FF0066"/>
    <a:srgbClr val="9999FF"/>
    <a:srgbClr val="FF99CC"/>
    <a:srgbClr val="FF9999"/>
    <a:srgbClr val="FFCCCC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09" autoAdjust="0"/>
    <p:restoredTop sz="94660"/>
  </p:normalViewPr>
  <p:slideViewPr>
    <p:cSldViewPr snapToGrid="0">
      <p:cViewPr varScale="1">
        <p:scale>
          <a:sx n="73" d="100"/>
          <a:sy n="73" d="100"/>
        </p:scale>
        <p:origin x="1194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image" Target="../media/image5.png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5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DCA411A-5E17-4F42-8444-7A4D9A3ECDD2}" type="doc">
      <dgm:prSet loTypeId="urn:microsoft.com/office/officeart/2005/8/layout/radial2" loCatId="relationship" qsTypeId="urn:microsoft.com/office/officeart/2005/8/quickstyle/3d9" qsCatId="3D" csTypeId="urn:microsoft.com/office/officeart/2005/8/colors/accent1_1" csCatId="accent1" phldr="1"/>
      <dgm:spPr/>
      <dgm:t>
        <a:bodyPr/>
        <a:lstStyle/>
        <a:p>
          <a:endParaRPr lang="zh-TW" altLang="en-US"/>
        </a:p>
      </dgm:t>
    </dgm:pt>
    <dgm:pt modelId="{FFFF0DC0-449D-4D0F-8C2A-E2AEB8469BF7}">
      <dgm:prSet/>
      <dgm:spPr/>
      <dgm:t>
        <a:bodyPr/>
        <a:lstStyle/>
        <a:p>
          <a:pPr rtl="0"/>
          <a:r>
            <a:rPr lang="zh-TW" dirty="0" smtClean="0">
              <a:latin typeface="Showcard Gothic" panose="04020904020102020604" pitchFamily="82" charset="0"/>
            </a:rPr>
            <a:t>巡</a:t>
          </a:r>
          <a:endParaRPr lang="zh-TW" dirty="0">
            <a:latin typeface="Showcard Gothic" panose="04020904020102020604" pitchFamily="82" charset="0"/>
          </a:endParaRPr>
        </a:p>
      </dgm:t>
    </dgm:pt>
    <dgm:pt modelId="{294CC9B3-338F-408A-A8D9-33089482350D}" type="parTrans" cxnId="{D4DB0948-099B-4402-9648-F8AADE1A8659}">
      <dgm:prSet/>
      <dgm:spPr/>
      <dgm:t>
        <a:bodyPr/>
        <a:lstStyle/>
        <a:p>
          <a:endParaRPr lang="zh-TW" altLang="en-US">
            <a:latin typeface="Showcard Gothic" panose="04020904020102020604" pitchFamily="82" charset="0"/>
          </a:endParaRPr>
        </a:p>
      </dgm:t>
    </dgm:pt>
    <dgm:pt modelId="{ABF844C6-74F4-4CCE-A4C5-94C1261253FC}" type="sibTrans" cxnId="{D4DB0948-099B-4402-9648-F8AADE1A8659}">
      <dgm:prSet/>
      <dgm:spPr/>
      <dgm:t>
        <a:bodyPr/>
        <a:lstStyle/>
        <a:p>
          <a:endParaRPr lang="zh-TW" altLang="en-US">
            <a:latin typeface="Showcard Gothic" panose="04020904020102020604" pitchFamily="82" charset="0"/>
          </a:endParaRPr>
        </a:p>
      </dgm:t>
    </dgm:pt>
    <dgm:pt modelId="{A4A12FB6-C69F-4417-A539-A2070E072BAA}">
      <dgm:prSet/>
      <dgm:spPr/>
      <dgm:t>
        <a:bodyPr/>
        <a:lstStyle/>
        <a:p>
          <a:pPr rtl="0"/>
          <a:r>
            <a:rPr lang="zh-TW" dirty="0" smtClean="0">
              <a:latin typeface="Showcard Gothic" panose="04020904020102020604" pitchFamily="82" charset="0"/>
            </a:rPr>
            <a:t>巡檢容器</a:t>
          </a:r>
          <a:endParaRPr lang="zh-TW" dirty="0">
            <a:latin typeface="Showcard Gothic" panose="04020904020102020604" pitchFamily="82" charset="0"/>
          </a:endParaRPr>
        </a:p>
      </dgm:t>
    </dgm:pt>
    <dgm:pt modelId="{D9E2F4F6-840B-4F59-99F7-44C0F70ACEF6}" type="parTrans" cxnId="{E23921DD-28BE-47B7-9967-C354FE8CB368}">
      <dgm:prSet/>
      <dgm:spPr/>
      <dgm:t>
        <a:bodyPr/>
        <a:lstStyle/>
        <a:p>
          <a:endParaRPr lang="zh-TW" altLang="en-US">
            <a:latin typeface="Showcard Gothic" panose="04020904020102020604" pitchFamily="82" charset="0"/>
          </a:endParaRPr>
        </a:p>
      </dgm:t>
    </dgm:pt>
    <dgm:pt modelId="{DA377AB6-D916-41D1-8A45-C694BAD3DE4A}" type="sibTrans" cxnId="{E23921DD-28BE-47B7-9967-C354FE8CB368}">
      <dgm:prSet/>
      <dgm:spPr/>
      <dgm:t>
        <a:bodyPr/>
        <a:lstStyle/>
        <a:p>
          <a:endParaRPr lang="zh-TW" altLang="en-US">
            <a:latin typeface="Showcard Gothic" panose="04020904020102020604" pitchFamily="82" charset="0"/>
          </a:endParaRPr>
        </a:p>
      </dgm:t>
    </dgm:pt>
    <dgm:pt modelId="{A806B8C8-EC68-4033-8AE7-D98DE9DAABA6}">
      <dgm:prSet/>
      <dgm:spPr/>
      <dgm:t>
        <a:bodyPr/>
        <a:lstStyle/>
        <a:p>
          <a:pPr rtl="0"/>
          <a:r>
            <a:rPr lang="zh-TW" dirty="0" smtClean="0">
              <a:latin typeface="Showcard Gothic" panose="04020904020102020604" pitchFamily="82" charset="0"/>
            </a:rPr>
            <a:t>倒</a:t>
          </a:r>
          <a:endParaRPr lang="zh-TW" dirty="0">
            <a:latin typeface="Showcard Gothic" panose="04020904020102020604" pitchFamily="82" charset="0"/>
          </a:endParaRPr>
        </a:p>
      </dgm:t>
    </dgm:pt>
    <dgm:pt modelId="{68C42CB9-1EAE-44AE-8205-FDD4D035736D}" type="parTrans" cxnId="{8B435DF0-4B6D-4E15-A59D-B0BF1D776CDC}">
      <dgm:prSet/>
      <dgm:spPr/>
      <dgm:t>
        <a:bodyPr/>
        <a:lstStyle/>
        <a:p>
          <a:endParaRPr lang="zh-TW" altLang="en-US">
            <a:latin typeface="Showcard Gothic" panose="04020904020102020604" pitchFamily="82" charset="0"/>
          </a:endParaRPr>
        </a:p>
      </dgm:t>
    </dgm:pt>
    <dgm:pt modelId="{1384D76F-520C-42C4-B2D1-847BE1318729}" type="sibTrans" cxnId="{8B435DF0-4B6D-4E15-A59D-B0BF1D776CDC}">
      <dgm:prSet/>
      <dgm:spPr/>
      <dgm:t>
        <a:bodyPr/>
        <a:lstStyle/>
        <a:p>
          <a:endParaRPr lang="zh-TW" altLang="en-US">
            <a:latin typeface="Showcard Gothic" panose="04020904020102020604" pitchFamily="82" charset="0"/>
          </a:endParaRPr>
        </a:p>
      </dgm:t>
    </dgm:pt>
    <dgm:pt modelId="{CB5203EB-CA08-4E4E-AA8F-5B5A6E2AB78F}">
      <dgm:prSet/>
      <dgm:spPr/>
      <dgm:t>
        <a:bodyPr/>
        <a:lstStyle/>
        <a:p>
          <a:pPr rtl="0"/>
          <a:r>
            <a:rPr lang="zh-TW" dirty="0" smtClean="0">
              <a:latin typeface="Showcard Gothic" panose="04020904020102020604" pitchFamily="82" charset="0"/>
            </a:rPr>
            <a:t>倒掉積水</a:t>
          </a:r>
          <a:endParaRPr lang="zh-TW" dirty="0">
            <a:latin typeface="Showcard Gothic" panose="04020904020102020604" pitchFamily="82" charset="0"/>
          </a:endParaRPr>
        </a:p>
      </dgm:t>
    </dgm:pt>
    <dgm:pt modelId="{D1908EAD-A7C9-4065-8A70-DB49D0A4EDA7}" type="parTrans" cxnId="{D97F52E5-A456-4111-AA69-D64A732FAECE}">
      <dgm:prSet/>
      <dgm:spPr/>
      <dgm:t>
        <a:bodyPr/>
        <a:lstStyle/>
        <a:p>
          <a:endParaRPr lang="zh-TW" altLang="en-US">
            <a:latin typeface="Showcard Gothic" panose="04020904020102020604" pitchFamily="82" charset="0"/>
          </a:endParaRPr>
        </a:p>
      </dgm:t>
    </dgm:pt>
    <dgm:pt modelId="{1949DA54-F7D5-4A02-BED5-C9A9AA6136C1}" type="sibTrans" cxnId="{D97F52E5-A456-4111-AA69-D64A732FAECE}">
      <dgm:prSet/>
      <dgm:spPr/>
      <dgm:t>
        <a:bodyPr/>
        <a:lstStyle/>
        <a:p>
          <a:endParaRPr lang="zh-TW" altLang="en-US">
            <a:latin typeface="Showcard Gothic" panose="04020904020102020604" pitchFamily="82" charset="0"/>
          </a:endParaRPr>
        </a:p>
      </dgm:t>
    </dgm:pt>
    <dgm:pt modelId="{9DEADBA7-CFE0-400A-BE72-56566FC29DCF}">
      <dgm:prSet/>
      <dgm:spPr/>
      <dgm:t>
        <a:bodyPr/>
        <a:lstStyle/>
        <a:p>
          <a:pPr rtl="0"/>
          <a:r>
            <a:rPr lang="zh-TW" dirty="0" smtClean="0">
              <a:latin typeface="Showcard Gothic" panose="04020904020102020604" pitchFamily="82" charset="0"/>
            </a:rPr>
            <a:t>清</a:t>
          </a:r>
          <a:endParaRPr lang="zh-TW" dirty="0">
            <a:latin typeface="Showcard Gothic" panose="04020904020102020604" pitchFamily="82" charset="0"/>
          </a:endParaRPr>
        </a:p>
      </dgm:t>
    </dgm:pt>
    <dgm:pt modelId="{33507151-6BF5-4DE3-93CF-26EC98CB333D}" type="parTrans" cxnId="{DD68E9B1-C6E2-465B-9D54-AD5F0C5D60BC}">
      <dgm:prSet/>
      <dgm:spPr/>
      <dgm:t>
        <a:bodyPr/>
        <a:lstStyle/>
        <a:p>
          <a:endParaRPr lang="zh-TW" altLang="en-US">
            <a:latin typeface="Showcard Gothic" panose="04020904020102020604" pitchFamily="82" charset="0"/>
          </a:endParaRPr>
        </a:p>
      </dgm:t>
    </dgm:pt>
    <dgm:pt modelId="{F81933AF-B989-4073-9026-5483073F872D}" type="sibTrans" cxnId="{DD68E9B1-C6E2-465B-9D54-AD5F0C5D60BC}">
      <dgm:prSet/>
      <dgm:spPr/>
      <dgm:t>
        <a:bodyPr/>
        <a:lstStyle/>
        <a:p>
          <a:endParaRPr lang="zh-TW" altLang="en-US">
            <a:latin typeface="Showcard Gothic" panose="04020904020102020604" pitchFamily="82" charset="0"/>
          </a:endParaRPr>
        </a:p>
      </dgm:t>
    </dgm:pt>
    <dgm:pt modelId="{ADB9D22F-F017-4894-99D1-901245D372D8}">
      <dgm:prSet/>
      <dgm:spPr/>
      <dgm:t>
        <a:bodyPr/>
        <a:lstStyle/>
        <a:p>
          <a:pPr rtl="0"/>
          <a:r>
            <a:rPr lang="zh-TW" dirty="0" smtClean="0">
              <a:latin typeface="Showcard Gothic" panose="04020904020102020604" pitchFamily="82" charset="0"/>
            </a:rPr>
            <a:t>清潔容器</a:t>
          </a:r>
          <a:endParaRPr lang="zh-TW" dirty="0">
            <a:latin typeface="Showcard Gothic" panose="04020904020102020604" pitchFamily="82" charset="0"/>
          </a:endParaRPr>
        </a:p>
      </dgm:t>
    </dgm:pt>
    <dgm:pt modelId="{99CC7FD1-65A0-4384-83F3-14FEC70A850A}" type="parTrans" cxnId="{05E8FFDD-43FA-4DD6-B270-08C91CF82620}">
      <dgm:prSet/>
      <dgm:spPr/>
      <dgm:t>
        <a:bodyPr/>
        <a:lstStyle/>
        <a:p>
          <a:endParaRPr lang="zh-TW" altLang="en-US">
            <a:latin typeface="Showcard Gothic" panose="04020904020102020604" pitchFamily="82" charset="0"/>
          </a:endParaRPr>
        </a:p>
      </dgm:t>
    </dgm:pt>
    <dgm:pt modelId="{2CDE136A-FD9F-4407-81D6-01F58806690B}" type="sibTrans" cxnId="{05E8FFDD-43FA-4DD6-B270-08C91CF82620}">
      <dgm:prSet/>
      <dgm:spPr/>
      <dgm:t>
        <a:bodyPr/>
        <a:lstStyle/>
        <a:p>
          <a:endParaRPr lang="zh-TW" altLang="en-US">
            <a:latin typeface="Showcard Gothic" panose="04020904020102020604" pitchFamily="82" charset="0"/>
          </a:endParaRPr>
        </a:p>
      </dgm:t>
    </dgm:pt>
    <dgm:pt modelId="{ACB1557D-3358-4EBD-AD66-8AA4FC2CF4AC}">
      <dgm:prSet/>
      <dgm:spPr/>
      <dgm:t>
        <a:bodyPr/>
        <a:lstStyle/>
        <a:p>
          <a:pPr rtl="0"/>
          <a:r>
            <a:rPr lang="zh-TW" smtClean="0">
              <a:latin typeface="Showcard Gothic" panose="04020904020102020604" pitchFamily="82" charset="0"/>
            </a:rPr>
            <a:t>刷</a:t>
          </a:r>
          <a:endParaRPr lang="zh-TW">
            <a:latin typeface="Showcard Gothic" panose="04020904020102020604" pitchFamily="82" charset="0"/>
          </a:endParaRPr>
        </a:p>
      </dgm:t>
    </dgm:pt>
    <dgm:pt modelId="{20810429-3C07-47F2-B843-F4B6CB430116}" type="parTrans" cxnId="{EEBC2445-4FD1-4144-8B0E-E306BDD3E4B2}">
      <dgm:prSet/>
      <dgm:spPr/>
      <dgm:t>
        <a:bodyPr/>
        <a:lstStyle/>
        <a:p>
          <a:endParaRPr lang="zh-TW" altLang="en-US">
            <a:latin typeface="Showcard Gothic" panose="04020904020102020604" pitchFamily="82" charset="0"/>
          </a:endParaRPr>
        </a:p>
      </dgm:t>
    </dgm:pt>
    <dgm:pt modelId="{06668A20-2C25-472B-9F4B-1E90A70BD629}" type="sibTrans" cxnId="{EEBC2445-4FD1-4144-8B0E-E306BDD3E4B2}">
      <dgm:prSet/>
      <dgm:spPr/>
      <dgm:t>
        <a:bodyPr/>
        <a:lstStyle/>
        <a:p>
          <a:endParaRPr lang="zh-TW" altLang="en-US">
            <a:latin typeface="Showcard Gothic" panose="04020904020102020604" pitchFamily="82" charset="0"/>
          </a:endParaRPr>
        </a:p>
      </dgm:t>
    </dgm:pt>
    <dgm:pt modelId="{130C27B7-2093-4C88-B97A-34D57E104964}">
      <dgm:prSet/>
      <dgm:spPr/>
      <dgm:t>
        <a:bodyPr/>
        <a:lstStyle/>
        <a:p>
          <a:pPr rtl="0"/>
          <a:r>
            <a:rPr lang="zh-TW" dirty="0" smtClean="0">
              <a:latin typeface="Showcard Gothic" panose="04020904020102020604" pitchFamily="82" charset="0"/>
            </a:rPr>
            <a:t>刷除蟲卵</a:t>
          </a:r>
          <a:endParaRPr lang="zh-TW" dirty="0">
            <a:latin typeface="Showcard Gothic" panose="04020904020102020604" pitchFamily="82" charset="0"/>
          </a:endParaRPr>
        </a:p>
      </dgm:t>
    </dgm:pt>
    <dgm:pt modelId="{8C79FEA3-B765-4202-829B-A75A7019A3A4}" type="parTrans" cxnId="{9497ED90-511F-4910-8341-42CBF32757CC}">
      <dgm:prSet/>
      <dgm:spPr/>
      <dgm:t>
        <a:bodyPr/>
        <a:lstStyle/>
        <a:p>
          <a:endParaRPr lang="zh-TW" altLang="en-US">
            <a:latin typeface="Showcard Gothic" panose="04020904020102020604" pitchFamily="82" charset="0"/>
          </a:endParaRPr>
        </a:p>
      </dgm:t>
    </dgm:pt>
    <dgm:pt modelId="{B82D4F36-32C8-41EE-B942-EF062672FD3F}" type="sibTrans" cxnId="{9497ED90-511F-4910-8341-42CBF32757CC}">
      <dgm:prSet/>
      <dgm:spPr/>
      <dgm:t>
        <a:bodyPr/>
        <a:lstStyle/>
        <a:p>
          <a:endParaRPr lang="zh-TW" altLang="en-US">
            <a:latin typeface="Showcard Gothic" panose="04020904020102020604" pitchFamily="82" charset="0"/>
          </a:endParaRPr>
        </a:p>
      </dgm:t>
    </dgm:pt>
    <dgm:pt modelId="{FBF0D200-6167-4FE4-ACB6-D038926EFD06}" type="pres">
      <dgm:prSet presAssocID="{1DCA411A-5E17-4F42-8444-7A4D9A3ECDD2}" presName="composite" presStyleCnt="0">
        <dgm:presLayoutVars>
          <dgm:chMax val="5"/>
          <dgm:dir/>
          <dgm:animLvl val="ctr"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0A81D76F-CD86-4283-BC53-46135306D3F9}" type="pres">
      <dgm:prSet presAssocID="{1DCA411A-5E17-4F42-8444-7A4D9A3ECDD2}" presName="cycle" presStyleCnt="0"/>
      <dgm:spPr/>
      <dgm:t>
        <a:bodyPr/>
        <a:lstStyle/>
        <a:p>
          <a:endParaRPr lang="zh-TW" altLang="en-US"/>
        </a:p>
      </dgm:t>
    </dgm:pt>
    <dgm:pt modelId="{282B72BB-88AA-456B-A32D-263DBB2A3BE5}" type="pres">
      <dgm:prSet presAssocID="{1DCA411A-5E17-4F42-8444-7A4D9A3ECDD2}" presName="centerShape" presStyleCnt="0"/>
      <dgm:spPr/>
      <dgm:t>
        <a:bodyPr/>
        <a:lstStyle/>
        <a:p>
          <a:endParaRPr lang="zh-TW" altLang="en-US"/>
        </a:p>
      </dgm:t>
    </dgm:pt>
    <dgm:pt modelId="{E0240965-8720-4568-A0F2-66F90AAB4301}" type="pres">
      <dgm:prSet presAssocID="{1DCA411A-5E17-4F42-8444-7A4D9A3ECDD2}" presName="connSite" presStyleLbl="node1" presStyleIdx="0" presStyleCnt="5"/>
      <dgm:spPr/>
      <dgm:t>
        <a:bodyPr/>
        <a:lstStyle/>
        <a:p>
          <a:endParaRPr lang="zh-TW" altLang="en-US"/>
        </a:p>
      </dgm:t>
    </dgm:pt>
    <dgm:pt modelId="{DDB35A8D-DADA-4389-87E8-E12798A202F5}" type="pres">
      <dgm:prSet presAssocID="{1DCA411A-5E17-4F42-8444-7A4D9A3ECDD2}" presName="visible" presStyleLbl="node1" presStyleIdx="0" presStyleCnt="5" custLinFactNeighborX="-16463" custLinFactNeighborY="10984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010FCB3C-5B3E-4DB5-A7A1-A07FFC4DEBBC}" type="pres">
      <dgm:prSet presAssocID="{294CC9B3-338F-408A-A8D9-33089482350D}" presName="Name25" presStyleLbl="parChTrans1D1" presStyleIdx="0" presStyleCnt="4"/>
      <dgm:spPr/>
      <dgm:t>
        <a:bodyPr/>
        <a:lstStyle/>
        <a:p>
          <a:endParaRPr lang="zh-TW" altLang="en-US"/>
        </a:p>
      </dgm:t>
    </dgm:pt>
    <dgm:pt modelId="{9E0BFA21-6BA9-41D4-8CE8-C104ED874119}" type="pres">
      <dgm:prSet presAssocID="{FFFF0DC0-449D-4D0F-8C2A-E2AEB8469BF7}" presName="node" presStyleCnt="0"/>
      <dgm:spPr/>
      <dgm:t>
        <a:bodyPr/>
        <a:lstStyle/>
        <a:p>
          <a:endParaRPr lang="zh-TW" altLang="en-US"/>
        </a:p>
      </dgm:t>
    </dgm:pt>
    <dgm:pt modelId="{DFA3CDC2-60C5-4DF9-AB8B-1D14236ED909}" type="pres">
      <dgm:prSet presAssocID="{FFFF0DC0-449D-4D0F-8C2A-E2AEB8469BF7}" presName="parentNode" presStyleLbl="node1" presStyleIdx="1" presStyleCnt="5" custLinFactNeighborX="-10957" custLinFactNeighborY="11486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048B5738-7FFC-46DC-AA43-81FC34E36576}" type="pres">
      <dgm:prSet presAssocID="{FFFF0DC0-449D-4D0F-8C2A-E2AEB8469BF7}" presName="childNode" presStyleLbl="revTx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CC17608E-9366-4B49-BBB2-9036C7021873}" type="pres">
      <dgm:prSet presAssocID="{68C42CB9-1EAE-44AE-8205-FDD4D035736D}" presName="Name25" presStyleLbl="parChTrans1D1" presStyleIdx="1" presStyleCnt="4"/>
      <dgm:spPr/>
      <dgm:t>
        <a:bodyPr/>
        <a:lstStyle/>
        <a:p>
          <a:endParaRPr lang="zh-TW" altLang="en-US"/>
        </a:p>
      </dgm:t>
    </dgm:pt>
    <dgm:pt modelId="{3747745A-59A9-40C5-8D2D-5F844C9A3D39}" type="pres">
      <dgm:prSet presAssocID="{A806B8C8-EC68-4033-8AE7-D98DE9DAABA6}" presName="node" presStyleCnt="0"/>
      <dgm:spPr/>
      <dgm:t>
        <a:bodyPr/>
        <a:lstStyle/>
        <a:p>
          <a:endParaRPr lang="zh-TW" altLang="en-US"/>
        </a:p>
      </dgm:t>
    </dgm:pt>
    <dgm:pt modelId="{CFF91F13-171A-4090-9FBB-B453A236BBA2}" type="pres">
      <dgm:prSet presAssocID="{A806B8C8-EC68-4033-8AE7-D98DE9DAABA6}" presName="parentNode" presStyleLbl="node1" presStyleIdx="2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341308A2-DC3B-482C-9D0D-1CB00CD46336}" type="pres">
      <dgm:prSet presAssocID="{A806B8C8-EC68-4033-8AE7-D98DE9DAABA6}" presName="childNode" presStyleLbl="revTx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FE4C32E9-A072-42E4-90A6-061D7DC73DF8}" type="pres">
      <dgm:prSet presAssocID="{33507151-6BF5-4DE3-93CF-26EC98CB333D}" presName="Name25" presStyleLbl="parChTrans1D1" presStyleIdx="2" presStyleCnt="4"/>
      <dgm:spPr/>
      <dgm:t>
        <a:bodyPr/>
        <a:lstStyle/>
        <a:p>
          <a:endParaRPr lang="zh-TW" altLang="en-US"/>
        </a:p>
      </dgm:t>
    </dgm:pt>
    <dgm:pt modelId="{21AA3A9A-BE0F-410E-BCC7-7C0416A8307B}" type="pres">
      <dgm:prSet presAssocID="{9DEADBA7-CFE0-400A-BE72-56566FC29DCF}" presName="node" presStyleCnt="0"/>
      <dgm:spPr/>
      <dgm:t>
        <a:bodyPr/>
        <a:lstStyle/>
        <a:p>
          <a:endParaRPr lang="zh-TW" altLang="en-US"/>
        </a:p>
      </dgm:t>
    </dgm:pt>
    <dgm:pt modelId="{A6B886E8-1312-4DD5-85AF-67F7256341B9}" type="pres">
      <dgm:prSet presAssocID="{9DEADBA7-CFE0-400A-BE72-56566FC29DCF}" presName="parentNode" presStyleLbl="node1" presStyleIdx="3" presStyleCnt="5" custLinFactNeighborX="1204" custLinFactNeighborY="-2408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2F736BB4-D716-455B-AB01-3FDBEA212337}" type="pres">
      <dgm:prSet presAssocID="{9DEADBA7-CFE0-400A-BE72-56566FC29DCF}" presName="childNode" presStyleLbl="revTx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4D0E19C3-8290-4A8B-A5E3-E994CF5502BE}" type="pres">
      <dgm:prSet presAssocID="{20810429-3C07-47F2-B843-F4B6CB430116}" presName="Name25" presStyleLbl="parChTrans1D1" presStyleIdx="3" presStyleCnt="4"/>
      <dgm:spPr/>
      <dgm:t>
        <a:bodyPr/>
        <a:lstStyle/>
        <a:p>
          <a:endParaRPr lang="zh-TW" altLang="en-US"/>
        </a:p>
      </dgm:t>
    </dgm:pt>
    <dgm:pt modelId="{64A07079-2F62-4CE5-8EC9-3F60FC58685F}" type="pres">
      <dgm:prSet presAssocID="{ACB1557D-3358-4EBD-AD66-8AA4FC2CF4AC}" presName="node" presStyleCnt="0"/>
      <dgm:spPr/>
      <dgm:t>
        <a:bodyPr/>
        <a:lstStyle/>
        <a:p>
          <a:endParaRPr lang="zh-TW" altLang="en-US"/>
        </a:p>
      </dgm:t>
    </dgm:pt>
    <dgm:pt modelId="{4B37F276-5F4B-4BC5-BBD6-19F410696356}" type="pres">
      <dgm:prSet presAssocID="{ACB1557D-3358-4EBD-AD66-8AA4FC2CF4AC}" presName="parentNode" presStyleLbl="node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A8D8A11D-EF1B-425B-91C0-0741466EC5CD}" type="pres">
      <dgm:prSet presAssocID="{ACB1557D-3358-4EBD-AD66-8AA4FC2CF4AC}" presName="childNode" presStyleLbl="revTx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2E5D4301-9848-4EB7-A1F2-A1DE6926378F}" type="presOf" srcId="{A4A12FB6-C69F-4417-A539-A2070E072BAA}" destId="{048B5738-7FFC-46DC-AA43-81FC34E36576}" srcOrd="0" destOrd="0" presId="urn:microsoft.com/office/officeart/2005/8/layout/radial2"/>
    <dgm:cxn modelId="{A9639F49-EA2D-4122-B059-25CBF2C488D5}" type="presOf" srcId="{68C42CB9-1EAE-44AE-8205-FDD4D035736D}" destId="{CC17608E-9366-4B49-BBB2-9036C7021873}" srcOrd="0" destOrd="0" presId="urn:microsoft.com/office/officeart/2005/8/layout/radial2"/>
    <dgm:cxn modelId="{EEBC2445-4FD1-4144-8B0E-E306BDD3E4B2}" srcId="{1DCA411A-5E17-4F42-8444-7A4D9A3ECDD2}" destId="{ACB1557D-3358-4EBD-AD66-8AA4FC2CF4AC}" srcOrd="3" destOrd="0" parTransId="{20810429-3C07-47F2-B843-F4B6CB430116}" sibTransId="{06668A20-2C25-472B-9F4B-1E90A70BD629}"/>
    <dgm:cxn modelId="{897A9B6D-8188-492C-A63E-B885F7051145}" type="presOf" srcId="{CB5203EB-CA08-4E4E-AA8F-5B5A6E2AB78F}" destId="{341308A2-DC3B-482C-9D0D-1CB00CD46336}" srcOrd="0" destOrd="0" presId="urn:microsoft.com/office/officeart/2005/8/layout/radial2"/>
    <dgm:cxn modelId="{E3793215-4BF6-4912-B56A-77B95552F5B3}" type="presOf" srcId="{A806B8C8-EC68-4033-8AE7-D98DE9DAABA6}" destId="{CFF91F13-171A-4090-9FBB-B453A236BBA2}" srcOrd="0" destOrd="0" presId="urn:microsoft.com/office/officeart/2005/8/layout/radial2"/>
    <dgm:cxn modelId="{D4DB0948-099B-4402-9648-F8AADE1A8659}" srcId="{1DCA411A-5E17-4F42-8444-7A4D9A3ECDD2}" destId="{FFFF0DC0-449D-4D0F-8C2A-E2AEB8469BF7}" srcOrd="0" destOrd="0" parTransId="{294CC9B3-338F-408A-A8D9-33089482350D}" sibTransId="{ABF844C6-74F4-4CCE-A4C5-94C1261253FC}"/>
    <dgm:cxn modelId="{CB603EDA-95F6-41C0-8270-B240DB245A75}" type="presOf" srcId="{1DCA411A-5E17-4F42-8444-7A4D9A3ECDD2}" destId="{FBF0D200-6167-4FE4-ACB6-D038926EFD06}" srcOrd="0" destOrd="0" presId="urn:microsoft.com/office/officeart/2005/8/layout/radial2"/>
    <dgm:cxn modelId="{11D4890B-777F-4FB6-BFC6-657B919D0797}" type="presOf" srcId="{130C27B7-2093-4C88-B97A-34D57E104964}" destId="{A8D8A11D-EF1B-425B-91C0-0741466EC5CD}" srcOrd="0" destOrd="0" presId="urn:microsoft.com/office/officeart/2005/8/layout/radial2"/>
    <dgm:cxn modelId="{107096AE-62F3-4799-9623-0F3AAC818F06}" type="presOf" srcId="{294CC9B3-338F-408A-A8D9-33089482350D}" destId="{010FCB3C-5B3E-4DB5-A7A1-A07FFC4DEBBC}" srcOrd="0" destOrd="0" presId="urn:microsoft.com/office/officeart/2005/8/layout/radial2"/>
    <dgm:cxn modelId="{8B435DF0-4B6D-4E15-A59D-B0BF1D776CDC}" srcId="{1DCA411A-5E17-4F42-8444-7A4D9A3ECDD2}" destId="{A806B8C8-EC68-4033-8AE7-D98DE9DAABA6}" srcOrd="1" destOrd="0" parTransId="{68C42CB9-1EAE-44AE-8205-FDD4D035736D}" sibTransId="{1384D76F-520C-42C4-B2D1-847BE1318729}"/>
    <dgm:cxn modelId="{86F8D392-EFD4-4A67-B28C-546EDD3BE5EB}" type="presOf" srcId="{ADB9D22F-F017-4894-99D1-901245D372D8}" destId="{2F736BB4-D716-455B-AB01-3FDBEA212337}" srcOrd="0" destOrd="0" presId="urn:microsoft.com/office/officeart/2005/8/layout/radial2"/>
    <dgm:cxn modelId="{916A28F8-B775-47BF-9F05-298ABD70E108}" type="presOf" srcId="{9DEADBA7-CFE0-400A-BE72-56566FC29DCF}" destId="{A6B886E8-1312-4DD5-85AF-67F7256341B9}" srcOrd="0" destOrd="0" presId="urn:microsoft.com/office/officeart/2005/8/layout/radial2"/>
    <dgm:cxn modelId="{4F83719A-1118-45FB-A856-8C519B63A541}" type="presOf" srcId="{ACB1557D-3358-4EBD-AD66-8AA4FC2CF4AC}" destId="{4B37F276-5F4B-4BC5-BBD6-19F410696356}" srcOrd="0" destOrd="0" presId="urn:microsoft.com/office/officeart/2005/8/layout/radial2"/>
    <dgm:cxn modelId="{DD68E9B1-C6E2-465B-9D54-AD5F0C5D60BC}" srcId="{1DCA411A-5E17-4F42-8444-7A4D9A3ECDD2}" destId="{9DEADBA7-CFE0-400A-BE72-56566FC29DCF}" srcOrd="2" destOrd="0" parTransId="{33507151-6BF5-4DE3-93CF-26EC98CB333D}" sibTransId="{F81933AF-B989-4073-9026-5483073F872D}"/>
    <dgm:cxn modelId="{9497ED90-511F-4910-8341-42CBF32757CC}" srcId="{ACB1557D-3358-4EBD-AD66-8AA4FC2CF4AC}" destId="{130C27B7-2093-4C88-B97A-34D57E104964}" srcOrd="0" destOrd="0" parTransId="{8C79FEA3-B765-4202-829B-A75A7019A3A4}" sibTransId="{B82D4F36-32C8-41EE-B942-EF062672FD3F}"/>
    <dgm:cxn modelId="{E23921DD-28BE-47B7-9967-C354FE8CB368}" srcId="{FFFF0DC0-449D-4D0F-8C2A-E2AEB8469BF7}" destId="{A4A12FB6-C69F-4417-A539-A2070E072BAA}" srcOrd="0" destOrd="0" parTransId="{D9E2F4F6-840B-4F59-99F7-44C0F70ACEF6}" sibTransId="{DA377AB6-D916-41D1-8A45-C694BAD3DE4A}"/>
    <dgm:cxn modelId="{46837CEC-6A75-4D41-9C94-85D71B50B7C2}" type="presOf" srcId="{FFFF0DC0-449D-4D0F-8C2A-E2AEB8469BF7}" destId="{DFA3CDC2-60C5-4DF9-AB8B-1D14236ED909}" srcOrd="0" destOrd="0" presId="urn:microsoft.com/office/officeart/2005/8/layout/radial2"/>
    <dgm:cxn modelId="{751994E1-3761-42E9-8C31-4F514EFB2D50}" type="presOf" srcId="{33507151-6BF5-4DE3-93CF-26EC98CB333D}" destId="{FE4C32E9-A072-42E4-90A6-061D7DC73DF8}" srcOrd="0" destOrd="0" presId="urn:microsoft.com/office/officeart/2005/8/layout/radial2"/>
    <dgm:cxn modelId="{05E8FFDD-43FA-4DD6-B270-08C91CF82620}" srcId="{9DEADBA7-CFE0-400A-BE72-56566FC29DCF}" destId="{ADB9D22F-F017-4894-99D1-901245D372D8}" srcOrd="0" destOrd="0" parTransId="{99CC7FD1-65A0-4384-83F3-14FEC70A850A}" sibTransId="{2CDE136A-FD9F-4407-81D6-01F58806690B}"/>
    <dgm:cxn modelId="{0D85A84D-F633-4D81-8A73-BED04743C92B}" type="presOf" srcId="{20810429-3C07-47F2-B843-F4B6CB430116}" destId="{4D0E19C3-8290-4A8B-A5E3-E994CF5502BE}" srcOrd="0" destOrd="0" presId="urn:microsoft.com/office/officeart/2005/8/layout/radial2"/>
    <dgm:cxn modelId="{D97F52E5-A456-4111-AA69-D64A732FAECE}" srcId="{A806B8C8-EC68-4033-8AE7-D98DE9DAABA6}" destId="{CB5203EB-CA08-4E4E-AA8F-5B5A6E2AB78F}" srcOrd="0" destOrd="0" parTransId="{D1908EAD-A7C9-4065-8A70-DB49D0A4EDA7}" sibTransId="{1949DA54-F7D5-4A02-BED5-C9A9AA6136C1}"/>
    <dgm:cxn modelId="{250EB252-DD46-4006-890B-FD428509889A}" type="presParOf" srcId="{FBF0D200-6167-4FE4-ACB6-D038926EFD06}" destId="{0A81D76F-CD86-4283-BC53-46135306D3F9}" srcOrd="0" destOrd="0" presId="urn:microsoft.com/office/officeart/2005/8/layout/radial2"/>
    <dgm:cxn modelId="{F46C8DA9-C104-4738-91D9-31C4971D5384}" type="presParOf" srcId="{0A81D76F-CD86-4283-BC53-46135306D3F9}" destId="{282B72BB-88AA-456B-A32D-263DBB2A3BE5}" srcOrd="0" destOrd="0" presId="urn:microsoft.com/office/officeart/2005/8/layout/radial2"/>
    <dgm:cxn modelId="{44273DF8-2BCF-4849-B026-3FC818B74D3C}" type="presParOf" srcId="{282B72BB-88AA-456B-A32D-263DBB2A3BE5}" destId="{E0240965-8720-4568-A0F2-66F90AAB4301}" srcOrd="0" destOrd="0" presId="urn:microsoft.com/office/officeart/2005/8/layout/radial2"/>
    <dgm:cxn modelId="{83C0E751-8987-4478-B552-1AE7FDD3473D}" type="presParOf" srcId="{282B72BB-88AA-456B-A32D-263DBB2A3BE5}" destId="{DDB35A8D-DADA-4389-87E8-E12798A202F5}" srcOrd="1" destOrd="0" presId="urn:microsoft.com/office/officeart/2005/8/layout/radial2"/>
    <dgm:cxn modelId="{645276AE-8A5A-47B3-B1D1-65FB0A2379B0}" type="presParOf" srcId="{0A81D76F-CD86-4283-BC53-46135306D3F9}" destId="{010FCB3C-5B3E-4DB5-A7A1-A07FFC4DEBBC}" srcOrd="1" destOrd="0" presId="urn:microsoft.com/office/officeart/2005/8/layout/radial2"/>
    <dgm:cxn modelId="{5C96FD01-6ED0-40FB-9EDD-A2D8C79E6686}" type="presParOf" srcId="{0A81D76F-CD86-4283-BC53-46135306D3F9}" destId="{9E0BFA21-6BA9-41D4-8CE8-C104ED874119}" srcOrd="2" destOrd="0" presId="urn:microsoft.com/office/officeart/2005/8/layout/radial2"/>
    <dgm:cxn modelId="{CE9147B8-E87D-4994-B8B5-FF5631B563CE}" type="presParOf" srcId="{9E0BFA21-6BA9-41D4-8CE8-C104ED874119}" destId="{DFA3CDC2-60C5-4DF9-AB8B-1D14236ED909}" srcOrd="0" destOrd="0" presId="urn:microsoft.com/office/officeart/2005/8/layout/radial2"/>
    <dgm:cxn modelId="{08A6008C-37D3-460D-844F-787532C143B6}" type="presParOf" srcId="{9E0BFA21-6BA9-41D4-8CE8-C104ED874119}" destId="{048B5738-7FFC-46DC-AA43-81FC34E36576}" srcOrd="1" destOrd="0" presId="urn:microsoft.com/office/officeart/2005/8/layout/radial2"/>
    <dgm:cxn modelId="{4D7998DE-9C2E-4D11-8D38-1145CD24B74D}" type="presParOf" srcId="{0A81D76F-CD86-4283-BC53-46135306D3F9}" destId="{CC17608E-9366-4B49-BBB2-9036C7021873}" srcOrd="3" destOrd="0" presId="urn:microsoft.com/office/officeart/2005/8/layout/radial2"/>
    <dgm:cxn modelId="{EAAA01DA-C048-42D3-98BD-F5A88D852BB8}" type="presParOf" srcId="{0A81D76F-CD86-4283-BC53-46135306D3F9}" destId="{3747745A-59A9-40C5-8D2D-5F844C9A3D39}" srcOrd="4" destOrd="0" presId="urn:microsoft.com/office/officeart/2005/8/layout/radial2"/>
    <dgm:cxn modelId="{E06B3281-224C-4844-8719-4110BD72AEA9}" type="presParOf" srcId="{3747745A-59A9-40C5-8D2D-5F844C9A3D39}" destId="{CFF91F13-171A-4090-9FBB-B453A236BBA2}" srcOrd="0" destOrd="0" presId="urn:microsoft.com/office/officeart/2005/8/layout/radial2"/>
    <dgm:cxn modelId="{1904783D-3796-4F6F-8F32-216C25118CEE}" type="presParOf" srcId="{3747745A-59A9-40C5-8D2D-5F844C9A3D39}" destId="{341308A2-DC3B-482C-9D0D-1CB00CD46336}" srcOrd="1" destOrd="0" presId="urn:microsoft.com/office/officeart/2005/8/layout/radial2"/>
    <dgm:cxn modelId="{894F38D3-F4F1-4336-83E5-A3AFE588E45C}" type="presParOf" srcId="{0A81D76F-CD86-4283-BC53-46135306D3F9}" destId="{FE4C32E9-A072-42E4-90A6-061D7DC73DF8}" srcOrd="5" destOrd="0" presId="urn:microsoft.com/office/officeart/2005/8/layout/radial2"/>
    <dgm:cxn modelId="{8582B9AD-5740-4B2A-9640-1D2F042A4B5A}" type="presParOf" srcId="{0A81D76F-CD86-4283-BC53-46135306D3F9}" destId="{21AA3A9A-BE0F-410E-BCC7-7C0416A8307B}" srcOrd="6" destOrd="0" presId="urn:microsoft.com/office/officeart/2005/8/layout/radial2"/>
    <dgm:cxn modelId="{98E20141-EFE9-4C80-A309-1E464ADF8790}" type="presParOf" srcId="{21AA3A9A-BE0F-410E-BCC7-7C0416A8307B}" destId="{A6B886E8-1312-4DD5-85AF-67F7256341B9}" srcOrd="0" destOrd="0" presId="urn:microsoft.com/office/officeart/2005/8/layout/radial2"/>
    <dgm:cxn modelId="{93FE365F-7982-4931-8D62-F1133367FFCD}" type="presParOf" srcId="{21AA3A9A-BE0F-410E-BCC7-7C0416A8307B}" destId="{2F736BB4-D716-455B-AB01-3FDBEA212337}" srcOrd="1" destOrd="0" presId="urn:microsoft.com/office/officeart/2005/8/layout/radial2"/>
    <dgm:cxn modelId="{D237D90A-9187-4898-BA9F-3C015A7EC73A}" type="presParOf" srcId="{0A81D76F-CD86-4283-BC53-46135306D3F9}" destId="{4D0E19C3-8290-4A8B-A5E3-E994CF5502BE}" srcOrd="7" destOrd="0" presId="urn:microsoft.com/office/officeart/2005/8/layout/radial2"/>
    <dgm:cxn modelId="{D31EE645-6709-4755-9616-826EDDAD0165}" type="presParOf" srcId="{0A81D76F-CD86-4283-BC53-46135306D3F9}" destId="{64A07079-2F62-4CE5-8EC9-3F60FC58685F}" srcOrd="8" destOrd="0" presId="urn:microsoft.com/office/officeart/2005/8/layout/radial2"/>
    <dgm:cxn modelId="{AC6270F6-F10E-4A6E-BF82-88952B9DF4DB}" type="presParOf" srcId="{64A07079-2F62-4CE5-8EC9-3F60FC58685F}" destId="{4B37F276-5F4B-4BC5-BBD6-19F410696356}" srcOrd="0" destOrd="0" presId="urn:microsoft.com/office/officeart/2005/8/layout/radial2"/>
    <dgm:cxn modelId="{C6C65F1F-1D3B-4D00-84D1-8DFFC3EEFE2B}" type="presParOf" srcId="{64A07079-2F62-4CE5-8EC9-3F60FC58685F}" destId="{A8D8A11D-EF1B-425B-91C0-0741466EC5CD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D0E19C3-8290-4A8B-A5E3-E994CF5502BE}">
      <dsp:nvSpPr>
        <dsp:cNvPr id="0" name=""/>
        <dsp:cNvSpPr/>
      </dsp:nvSpPr>
      <dsp:spPr>
        <a:xfrm rot="3681844">
          <a:off x="1785366" y="3464962"/>
          <a:ext cx="914768" cy="50273"/>
        </a:xfrm>
        <a:custGeom>
          <a:avLst/>
          <a:gdLst/>
          <a:ahLst/>
          <a:cxnLst/>
          <a:rect l="0" t="0" r="0" b="0"/>
          <a:pathLst>
            <a:path>
              <a:moveTo>
                <a:pt x="0" y="25136"/>
              </a:moveTo>
              <a:lnTo>
                <a:pt x="914768" y="25136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p3d z="-22735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E4C32E9-A072-42E4-90A6-061D7DC73DF8}">
      <dsp:nvSpPr>
        <dsp:cNvPr id="0" name=""/>
        <dsp:cNvSpPr/>
      </dsp:nvSpPr>
      <dsp:spPr>
        <a:xfrm rot="1258801">
          <a:off x="2288925" y="2791731"/>
          <a:ext cx="661256" cy="50273"/>
        </a:xfrm>
        <a:custGeom>
          <a:avLst/>
          <a:gdLst/>
          <a:ahLst/>
          <a:cxnLst/>
          <a:rect l="0" t="0" r="0" b="0"/>
          <a:pathLst>
            <a:path>
              <a:moveTo>
                <a:pt x="0" y="25136"/>
              </a:moveTo>
              <a:lnTo>
                <a:pt x="661256" y="25136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p3d z="-22735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C17608E-9366-4B49-BBB2-9036C7021873}">
      <dsp:nvSpPr>
        <dsp:cNvPr id="0" name=""/>
        <dsp:cNvSpPr/>
      </dsp:nvSpPr>
      <dsp:spPr>
        <a:xfrm rot="20288009">
          <a:off x="2287300" y="2054822"/>
          <a:ext cx="654511" cy="50273"/>
        </a:xfrm>
        <a:custGeom>
          <a:avLst/>
          <a:gdLst/>
          <a:ahLst/>
          <a:cxnLst/>
          <a:rect l="0" t="0" r="0" b="0"/>
          <a:pathLst>
            <a:path>
              <a:moveTo>
                <a:pt x="0" y="25136"/>
              </a:moveTo>
              <a:lnTo>
                <a:pt x="654511" y="25136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p3d z="-22735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10FCB3C-5B3E-4DB5-A7A1-A07FFC4DEBBC}">
      <dsp:nvSpPr>
        <dsp:cNvPr id="0" name=""/>
        <dsp:cNvSpPr/>
      </dsp:nvSpPr>
      <dsp:spPr>
        <a:xfrm rot="17841940">
          <a:off x="1800936" y="1461524"/>
          <a:ext cx="757378" cy="50273"/>
        </a:xfrm>
        <a:custGeom>
          <a:avLst/>
          <a:gdLst/>
          <a:ahLst/>
          <a:cxnLst/>
          <a:rect l="0" t="0" r="0" b="0"/>
          <a:pathLst>
            <a:path>
              <a:moveTo>
                <a:pt x="0" y="25136"/>
              </a:moveTo>
              <a:lnTo>
                <a:pt x="757378" y="25136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p3d z="-22735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DB35A8D-DADA-4389-87E8-E12798A202F5}">
      <dsp:nvSpPr>
        <dsp:cNvPr id="0" name=""/>
        <dsp:cNvSpPr/>
      </dsp:nvSpPr>
      <dsp:spPr>
        <a:xfrm>
          <a:off x="476264" y="1750357"/>
          <a:ext cx="1808127" cy="1808127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/>
        <a:sp3d extrusionH="152250" prstMaterial="matte">
          <a:bevelT w="165100" prst="coolSlant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DFA3CDC2-60C5-4DF9-AB8B-1D14236ED909}">
      <dsp:nvSpPr>
        <dsp:cNvPr id="0" name=""/>
        <dsp:cNvSpPr/>
      </dsp:nvSpPr>
      <dsp:spPr>
        <a:xfrm>
          <a:off x="2060599" y="126177"/>
          <a:ext cx="1084876" cy="1084876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152250" prstMaterial="matte">
          <a:bevelT w="165100" prst="coolSlant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7305" tIns="27305" rIns="27305" bIns="27305" numCol="1" spcCol="1270" anchor="ctr" anchorCtr="0">
          <a:noAutofit/>
          <a:sp3d extrusionH="28000" prstMaterial="matte"/>
        </a:bodyPr>
        <a:lstStyle/>
        <a:p>
          <a:pPr lvl="0" algn="ctr" defTabSz="1911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4300" kern="1200" dirty="0" smtClean="0">
              <a:latin typeface="Showcard Gothic" panose="04020904020102020604" pitchFamily="82" charset="0"/>
            </a:rPr>
            <a:t>巡</a:t>
          </a:r>
          <a:endParaRPr lang="zh-TW" sz="4300" kern="1200" dirty="0">
            <a:latin typeface="Showcard Gothic" panose="04020904020102020604" pitchFamily="82" charset="0"/>
          </a:endParaRPr>
        </a:p>
      </dsp:txBody>
      <dsp:txXfrm>
        <a:off x="2219475" y="285053"/>
        <a:ext cx="767124" cy="767124"/>
      </dsp:txXfrm>
    </dsp:sp>
    <dsp:sp modelId="{048B5738-7FFC-46DC-AA43-81FC34E36576}">
      <dsp:nvSpPr>
        <dsp:cNvPr id="0" name=""/>
        <dsp:cNvSpPr/>
      </dsp:nvSpPr>
      <dsp:spPr>
        <a:xfrm>
          <a:off x="3253964" y="126177"/>
          <a:ext cx="1627314" cy="108487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  <a:sp3d extrusionH="28000" prstMaterial="matte"/>
        </a:bodyPr>
        <a:lstStyle/>
        <a:p>
          <a:pPr marL="285750" lvl="1" indent="-285750" algn="l" defTabSz="1511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400" kern="1200" dirty="0" smtClean="0">
              <a:latin typeface="Showcard Gothic" panose="04020904020102020604" pitchFamily="82" charset="0"/>
            </a:rPr>
            <a:t>巡檢容器</a:t>
          </a:r>
          <a:endParaRPr lang="zh-TW" sz="3400" kern="1200" dirty="0">
            <a:latin typeface="Showcard Gothic" panose="04020904020102020604" pitchFamily="82" charset="0"/>
          </a:endParaRPr>
        </a:p>
      </dsp:txBody>
      <dsp:txXfrm>
        <a:off x="3253964" y="126177"/>
        <a:ext cx="1627314" cy="1084876"/>
      </dsp:txXfrm>
    </dsp:sp>
    <dsp:sp modelId="{CFF91F13-171A-4090-9FBB-B453A236BBA2}">
      <dsp:nvSpPr>
        <dsp:cNvPr id="0" name=""/>
        <dsp:cNvSpPr/>
      </dsp:nvSpPr>
      <dsp:spPr>
        <a:xfrm>
          <a:off x="2879240" y="1213607"/>
          <a:ext cx="1084876" cy="1084876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152250" prstMaterial="matte">
          <a:bevelT w="165100" prst="coolSlant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7305" tIns="27305" rIns="27305" bIns="27305" numCol="1" spcCol="1270" anchor="ctr" anchorCtr="0">
          <a:noAutofit/>
          <a:sp3d extrusionH="28000" prstMaterial="matte"/>
        </a:bodyPr>
        <a:lstStyle/>
        <a:p>
          <a:pPr lvl="0" algn="ctr" defTabSz="1911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4300" kern="1200" dirty="0" smtClean="0">
              <a:latin typeface="Showcard Gothic" panose="04020904020102020604" pitchFamily="82" charset="0"/>
            </a:rPr>
            <a:t>倒</a:t>
          </a:r>
          <a:endParaRPr lang="zh-TW" sz="4300" kern="1200" dirty="0">
            <a:latin typeface="Showcard Gothic" panose="04020904020102020604" pitchFamily="82" charset="0"/>
          </a:endParaRPr>
        </a:p>
      </dsp:txBody>
      <dsp:txXfrm>
        <a:off x="3038116" y="1372483"/>
        <a:ext cx="767124" cy="767124"/>
      </dsp:txXfrm>
    </dsp:sp>
    <dsp:sp modelId="{341308A2-DC3B-482C-9D0D-1CB00CD46336}">
      <dsp:nvSpPr>
        <dsp:cNvPr id="0" name=""/>
        <dsp:cNvSpPr/>
      </dsp:nvSpPr>
      <dsp:spPr>
        <a:xfrm>
          <a:off x="4072604" y="1213607"/>
          <a:ext cx="1627314" cy="108487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  <a:sp3d extrusionH="28000" prstMaterial="matte"/>
        </a:bodyPr>
        <a:lstStyle/>
        <a:p>
          <a:pPr marL="285750" lvl="1" indent="-285750" algn="l" defTabSz="1511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400" kern="1200" dirty="0" smtClean="0">
              <a:latin typeface="Showcard Gothic" panose="04020904020102020604" pitchFamily="82" charset="0"/>
            </a:rPr>
            <a:t>倒掉積水</a:t>
          </a:r>
          <a:endParaRPr lang="zh-TW" sz="3400" kern="1200" dirty="0">
            <a:latin typeface="Showcard Gothic" panose="04020904020102020604" pitchFamily="82" charset="0"/>
          </a:endParaRPr>
        </a:p>
      </dsp:txBody>
      <dsp:txXfrm>
        <a:off x="4072604" y="1213607"/>
        <a:ext cx="1627314" cy="1084876"/>
      </dsp:txXfrm>
    </dsp:sp>
    <dsp:sp modelId="{A6B886E8-1312-4DD5-85AF-67F7256341B9}">
      <dsp:nvSpPr>
        <dsp:cNvPr id="0" name=""/>
        <dsp:cNvSpPr/>
      </dsp:nvSpPr>
      <dsp:spPr>
        <a:xfrm>
          <a:off x="2892302" y="2587025"/>
          <a:ext cx="1084876" cy="1084876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152250" prstMaterial="matte">
          <a:bevelT w="165100" prst="coolSlant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7305" tIns="27305" rIns="27305" bIns="27305" numCol="1" spcCol="1270" anchor="ctr" anchorCtr="0">
          <a:noAutofit/>
          <a:sp3d extrusionH="28000" prstMaterial="matte"/>
        </a:bodyPr>
        <a:lstStyle/>
        <a:p>
          <a:pPr lvl="0" algn="ctr" defTabSz="1911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4300" kern="1200" dirty="0" smtClean="0">
              <a:latin typeface="Showcard Gothic" panose="04020904020102020604" pitchFamily="82" charset="0"/>
            </a:rPr>
            <a:t>清</a:t>
          </a:r>
          <a:endParaRPr lang="zh-TW" sz="4300" kern="1200" dirty="0">
            <a:latin typeface="Showcard Gothic" panose="04020904020102020604" pitchFamily="82" charset="0"/>
          </a:endParaRPr>
        </a:p>
      </dsp:txBody>
      <dsp:txXfrm>
        <a:off x="3051178" y="2745901"/>
        <a:ext cx="767124" cy="767124"/>
      </dsp:txXfrm>
    </dsp:sp>
    <dsp:sp modelId="{2F736BB4-D716-455B-AB01-3FDBEA212337}">
      <dsp:nvSpPr>
        <dsp:cNvPr id="0" name=""/>
        <dsp:cNvSpPr/>
      </dsp:nvSpPr>
      <dsp:spPr>
        <a:xfrm>
          <a:off x="4085666" y="2587025"/>
          <a:ext cx="1627314" cy="108487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  <a:sp3d extrusionH="28000" prstMaterial="matte"/>
        </a:bodyPr>
        <a:lstStyle/>
        <a:p>
          <a:pPr marL="285750" lvl="1" indent="-285750" algn="l" defTabSz="1511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400" kern="1200" dirty="0" smtClean="0">
              <a:latin typeface="Showcard Gothic" panose="04020904020102020604" pitchFamily="82" charset="0"/>
            </a:rPr>
            <a:t>清潔容器</a:t>
          </a:r>
          <a:endParaRPr lang="zh-TW" sz="3400" kern="1200" dirty="0">
            <a:latin typeface="Showcard Gothic" panose="04020904020102020604" pitchFamily="82" charset="0"/>
          </a:endParaRPr>
        </a:p>
      </dsp:txBody>
      <dsp:txXfrm>
        <a:off x="4085666" y="2587025"/>
        <a:ext cx="1627314" cy="1084876"/>
      </dsp:txXfrm>
    </dsp:sp>
    <dsp:sp modelId="{4B37F276-5F4B-4BC5-BBD6-19F410696356}">
      <dsp:nvSpPr>
        <dsp:cNvPr id="0" name=""/>
        <dsp:cNvSpPr/>
      </dsp:nvSpPr>
      <dsp:spPr>
        <a:xfrm>
          <a:off x="2179469" y="3825187"/>
          <a:ext cx="1084876" cy="1084876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152250" prstMaterial="matte">
          <a:bevelT w="165100" prst="coolSlant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7305" tIns="27305" rIns="27305" bIns="27305" numCol="1" spcCol="1270" anchor="ctr" anchorCtr="0">
          <a:noAutofit/>
          <a:sp3d extrusionH="28000" prstMaterial="matte"/>
        </a:bodyPr>
        <a:lstStyle/>
        <a:p>
          <a:pPr lvl="0" algn="ctr" defTabSz="1911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4300" kern="1200" smtClean="0">
              <a:latin typeface="Showcard Gothic" panose="04020904020102020604" pitchFamily="82" charset="0"/>
            </a:rPr>
            <a:t>刷</a:t>
          </a:r>
          <a:endParaRPr lang="zh-TW" sz="4300" kern="1200">
            <a:latin typeface="Showcard Gothic" panose="04020904020102020604" pitchFamily="82" charset="0"/>
          </a:endParaRPr>
        </a:p>
      </dsp:txBody>
      <dsp:txXfrm>
        <a:off x="2338345" y="3984063"/>
        <a:ext cx="767124" cy="767124"/>
      </dsp:txXfrm>
    </dsp:sp>
    <dsp:sp modelId="{A8D8A11D-EF1B-425B-91C0-0741466EC5CD}">
      <dsp:nvSpPr>
        <dsp:cNvPr id="0" name=""/>
        <dsp:cNvSpPr/>
      </dsp:nvSpPr>
      <dsp:spPr>
        <a:xfrm>
          <a:off x="3372834" y="3825187"/>
          <a:ext cx="1627314" cy="108487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  <a:sp3d extrusionH="28000" prstMaterial="matte"/>
        </a:bodyPr>
        <a:lstStyle/>
        <a:p>
          <a:pPr marL="285750" lvl="1" indent="-285750" algn="l" defTabSz="1511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400" kern="1200" dirty="0" smtClean="0">
              <a:latin typeface="Showcard Gothic" panose="04020904020102020604" pitchFamily="82" charset="0"/>
            </a:rPr>
            <a:t>刷除蟲卵</a:t>
          </a:r>
          <a:endParaRPr lang="zh-TW" sz="3400" kern="1200" dirty="0">
            <a:latin typeface="Showcard Gothic" panose="04020904020102020604" pitchFamily="82" charset="0"/>
          </a:endParaRPr>
        </a:p>
      </dsp:txBody>
      <dsp:txXfrm>
        <a:off x="3372834" y="3825187"/>
        <a:ext cx="1627314" cy="108487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9">
  <dgm:title val=""/>
  <dgm:desc val=""/>
  <dgm:catLst>
    <dgm:cat type="3D" pri="11900"/>
  </dgm:catLst>
  <dgm:scene3d>
    <a:camera prst="perspectiveRelaxed">
      <a:rot lat="19149996" lon="20104178" rev="1577324"/>
    </a:camera>
    <a:lightRig rig="soft" dir="t"/>
    <a:backdrop>
      <a:anchor x="0" y="0" z="-210000"/>
      <a:norm dx="0" dy="0" dz="914400"/>
      <a:up dx="0" dy="914400" dz="0"/>
    </a:backdrop>
  </dgm:scene3d>
  <dgm:styleLbl name="node0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152250" prstMaterial="matte">
      <a:bevelT w="165100" prst="coolSlan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22735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22735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22735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22735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22735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22735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extrusionH="152250" prstMaterial="matte">
      <a:bevelT w="165100" prst="coolSlan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152250" prstMaterial="matte">
      <a:bevelT w="165100" prst="coolSlan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22735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152250" prstMaterial="matte">
      <a:bevelT w="165100" prst="coolSlan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22735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152250" prstMaterial="matte">
      <a:bevelT w="165100" prst="coolSlan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22735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>
      <a:sp3d extrusionH="28000" prstMaterial="matte"/>
    </dgm:txPr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454826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232805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283133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084592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773379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93810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481912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815128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404103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790663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405533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631484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cdc.gov.tw/" TargetMode="External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1214319" y="643468"/>
            <a:ext cx="6495992" cy="1343377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Inflate">
              <a:avLst/>
            </a:prstTxWarp>
            <a:spAutoFit/>
          </a:bodyPr>
          <a:lstStyle/>
          <a:p>
            <a:pPr algn="ctr"/>
            <a:r>
              <a:rPr lang="zh-TW" altLang="en-US" sz="5400" b="1" cap="none" spc="0" dirty="0" smtClean="0">
                <a:ln w="28575">
                  <a:solidFill>
                    <a:schemeClr val="bg1"/>
                  </a:solidFill>
                  <a:prstDash val="solid"/>
                </a:ln>
                <a:solidFill>
                  <a:srgbClr val="FF66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華康海報體 Std W12" panose="040B0C00000000000000" pitchFamily="82" charset="-120"/>
                <a:ea typeface="華康海報體 Std W12" panose="040B0C00000000000000" pitchFamily="82" charset="-120"/>
              </a:rPr>
              <a:t>防治登革熱</a:t>
            </a:r>
            <a:endParaRPr lang="zh-TW" altLang="en-US" sz="5400" b="1" cap="none" spc="0" dirty="0">
              <a:ln w="28575">
                <a:solidFill>
                  <a:schemeClr val="bg1"/>
                </a:solidFill>
                <a:prstDash val="solid"/>
              </a:ln>
              <a:solidFill>
                <a:srgbClr val="FF660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華康海報體 Std W12" panose="040B0C00000000000000" pitchFamily="82" charset="-120"/>
              <a:ea typeface="華康海報體 Std W12" panose="040B0C00000000000000" pitchFamily="82" charset="-120"/>
            </a:endParaRPr>
          </a:p>
        </p:txBody>
      </p:sp>
      <p:sp>
        <p:nvSpPr>
          <p:cNvPr id="11" name="文字方塊 10"/>
          <p:cNvSpPr txBox="1"/>
          <p:nvPr/>
        </p:nvSpPr>
        <p:spPr>
          <a:xfrm>
            <a:off x="2809667" y="2178757"/>
            <a:ext cx="33052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32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滅蚊大作戰</a:t>
            </a:r>
            <a:endParaRPr lang="zh-TW" altLang="en-US" sz="3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" name="禁止標誌 1"/>
          <p:cNvSpPr/>
          <p:nvPr/>
        </p:nvSpPr>
        <p:spPr>
          <a:xfrm>
            <a:off x="2433611" y="2728737"/>
            <a:ext cx="3827416" cy="3562922"/>
          </a:xfrm>
          <a:prstGeom prst="noSmoking">
            <a:avLst>
              <a:gd name="adj" fmla="val 11878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schemeClr val="tx1"/>
              </a:solidFill>
            </a:endParaRP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3632" b="96239" l="5794" r="92275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27866" y="3938538"/>
            <a:ext cx="2840742" cy="2350013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3632" b="96239" l="5794" r="92275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97235" y="1986844"/>
            <a:ext cx="2840742" cy="2350013"/>
          </a:xfrm>
          <a:prstGeom prst="rect">
            <a:avLst/>
          </a:prstGeom>
        </p:spPr>
      </p:pic>
      <p:cxnSp>
        <p:nvCxnSpPr>
          <p:cNvPr id="10" name="直線接點 9"/>
          <p:cNvCxnSpPr/>
          <p:nvPr/>
        </p:nvCxnSpPr>
        <p:spPr>
          <a:xfrm flipV="1">
            <a:off x="6959023" y="5473337"/>
            <a:ext cx="0" cy="3918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487782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022405" y="2675463"/>
            <a:ext cx="7116881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病媒蚊會傳播病毒與細菌，人類一旦被叮咬，就很有可能感染嚴重的急性傳染病</a:t>
            </a:r>
            <a:r>
              <a:rPr lang="en-US" altLang="zh-TW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-</a:t>
            </a:r>
            <a:r>
              <a:rPr lang="zh-TW" altLang="en-US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登革熱！要防治登革熱，讓我們從杜絕孳生源、消滅病媒蚊開始吧</a:t>
            </a:r>
            <a:r>
              <a:rPr lang="zh-TW" altLang="en-US" sz="30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！</a:t>
            </a:r>
            <a:endParaRPr lang="zh-TW" altLang="en-US" sz="3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文字方塊 2"/>
          <p:cNvSpPr txBox="1"/>
          <p:nvPr/>
        </p:nvSpPr>
        <p:spPr>
          <a:xfrm>
            <a:off x="1515912" y="1422401"/>
            <a:ext cx="61298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5400" b="1" dirty="0" smtClean="0">
                <a:solidFill>
                  <a:srgbClr val="FF006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消滅病媒蚊</a:t>
            </a:r>
            <a:endParaRPr lang="zh-TW" altLang="en-US" sz="5400" b="1" dirty="0">
              <a:solidFill>
                <a:srgbClr val="FF0066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975803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515912" y="417689"/>
            <a:ext cx="61298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5400" b="1" dirty="0" smtClean="0">
                <a:solidFill>
                  <a:srgbClr val="FF006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杜絕孳生源四訣竅</a:t>
            </a:r>
            <a:endParaRPr lang="zh-TW" altLang="en-US" sz="5400" b="1" dirty="0">
              <a:solidFill>
                <a:srgbClr val="FF0066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aphicFrame>
        <p:nvGraphicFramePr>
          <p:cNvPr id="5" name="資料庫圖表 4"/>
          <p:cNvGraphicFramePr/>
          <p:nvPr>
            <p:extLst>
              <p:ext uri="{D42A27DB-BD31-4B8C-83A1-F6EECF244321}">
                <p14:modId xmlns:p14="http://schemas.microsoft.com/office/powerpoint/2010/main" val="2308496612"/>
              </p:ext>
            </p:extLst>
          </p:nvPr>
        </p:nvGraphicFramePr>
        <p:xfrm>
          <a:off x="985035" y="555171"/>
          <a:ext cx="6473856" cy="491163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向右箭號 2">
            <a:hlinkClick r:id="rId8"/>
          </p:cNvPr>
          <p:cNvSpPr/>
          <p:nvPr/>
        </p:nvSpPr>
        <p:spPr>
          <a:xfrm>
            <a:off x="5046271" y="4467817"/>
            <a:ext cx="3396343" cy="1397726"/>
          </a:xfrm>
          <a:prstGeom prst="rightArrow">
            <a:avLst>
              <a:gd name="adj1" fmla="val 60748"/>
              <a:gd name="adj2" fmla="val 71028"/>
            </a:avLst>
          </a:prstGeom>
          <a:solidFill>
            <a:srgbClr val="FF0000"/>
          </a:solidFill>
          <a:ln w="38100">
            <a:solidFill>
              <a:srgbClr val="FFFF00"/>
            </a:solidFill>
          </a:ln>
          <a:effectLst>
            <a:outerShdw blurRad="184150" dist="241300" dir="11520000" sx="110000" sy="110000" algn="ctr">
              <a:srgbClr val="000000">
                <a:alpha val="18000"/>
              </a:srgbClr>
            </a:outerShdw>
            <a:reflection blurRad="6350" stA="50000" endA="300" endPos="55500" dist="50800" dir="5400000" sy="-100000" algn="bl" rotWithShape="0"/>
          </a:effectLst>
          <a:scene3d>
            <a:camera prst="perspectiveFront" fov="5100000">
              <a:rot lat="0" lon="2100000" rev="0"/>
            </a:camera>
            <a:lightRig rig="flood" dir="t">
              <a:rot lat="0" lon="0" rev="13800000"/>
            </a:lightRig>
          </a:scene3d>
          <a:sp3d extrusionH="107950" prstMaterial="plastic">
            <a:bevelT w="82550" h="63500" prst="divot"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800" dirty="0">
                <a:solidFill>
                  <a:srgbClr val="FFFF00"/>
                </a:solidFill>
                <a:latin typeface="文鼎中特廣告體" panose="020B0602010101010101" pitchFamily="34" charset="-120"/>
                <a:ea typeface="文鼎中特廣告體" panose="020B0602010101010101" pitchFamily="34" charset="-120"/>
              </a:rPr>
              <a:t>衛福部疾管</a:t>
            </a:r>
            <a:r>
              <a:rPr lang="zh-TW" altLang="en-US" sz="2800" dirty="0" smtClean="0">
                <a:solidFill>
                  <a:srgbClr val="FFFF00"/>
                </a:solidFill>
                <a:latin typeface="文鼎中特廣告體" panose="020B0602010101010101" pitchFamily="34" charset="-120"/>
                <a:ea typeface="文鼎中特廣告體" panose="020B0602010101010101" pitchFamily="34" charset="-120"/>
              </a:rPr>
              <a:t>署</a:t>
            </a:r>
            <a:endParaRPr lang="zh-TW" altLang="en-US" sz="2800" dirty="0">
              <a:solidFill>
                <a:srgbClr val="FFFF00"/>
              </a:solidFill>
              <a:latin typeface="文鼎中特廣告體" panose="020B0602010101010101" pitchFamily="34" charset="-120"/>
              <a:ea typeface="文鼎中特廣告體" panose="020B0602010101010101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311253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658</TotalTime>
  <Words>78</Words>
  <Application>Microsoft Office PowerPoint</Application>
  <PresentationFormat>如螢幕大小 (4:3)</PresentationFormat>
  <Paragraphs>14</Paragraphs>
  <Slides>3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8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3</vt:i4>
      </vt:variant>
    </vt:vector>
  </HeadingPairs>
  <TitlesOfParts>
    <vt:vector size="12" baseType="lpstr">
      <vt:lpstr>文鼎中特廣告體</vt:lpstr>
      <vt:lpstr>華康海報體 Std W12</vt:lpstr>
      <vt:lpstr>微軟正黑體</vt:lpstr>
      <vt:lpstr>新細明體</vt:lpstr>
      <vt:lpstr>Arial</vt:lpstr>
      <vt:lpstr>Calibri</vt:lpstr>
      <vt:lpstr>Calibri Light</vt:lpstr>
      <vt:lpstr>Showcard Gothic</vt:lpstr>
      <vt:lpstr>Office 佈景主題</vt:lpstr>
      <vt:lpstr>PowerPoint 簡報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win8 rock</dc:creator>
  <cp:lastModifiedBy>Windows 使用者</cp:lastModifiedBy>
  <cp:revision>41</cp:revision>
  <dcterms:created xsi:type="dcterms:W3CDTF">2017-11-07T04:44:24Z</dcterms:created>
  <dcterms:modified xsi:type="dcterms:W3CDTF">2019-10-21T04:00:15Z</dcterms:modified>
</cp:coreProperties>
</file>