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1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16A809-041E-47D3-A076-411D95B20AAC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C40C469-DF27-42BE-ABB1-62D9B24C7C5A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D82D3CFC-8E72-43E4-8071-11C262D150D3}" type="parTrans" cxnId="{DEDBA164-857D-49C2-A510-24682E2DBB32}">
      <dgm:prSet/>
      <dgm:spPr/>
      <dgm:t>
        <a:bodyPr/>
        <a:lstStyle/>
        <a:p>
          <a:endParaRPr lang="zh-TW" altLang="en-US"/>
        </a:p>
      </dgm:t>
    </dgm:pt>
    <dgm:pt modelId="{40944447-225A-4EA4-8A78-C540FCF53DD6}" type="sibTrans" cxnId="{DEDBA164-857D-49C2-A510-24682E2DBB32}">
      <dgm:prSet/>
      <dgm:spPr/>
      <dgm:t>
        <a:bodyPr/>
        <a:lstStyle/>
        <a:p>
          <a:endParaRPr lang="zh-TW" altLang="en-US"/>
        </a:p>
      </dgm:t>
    </dgm:pt>
    <dgm:pt modelId="{077C6E79-5F17-4F43-8D23-01EAAAB17C2F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BCD1B544-591C-4E81-A7EC-ACA77F38EC7E}" type="parTrans" cxnId="{2D3520E7-8260-4240-BAB7-230A7400C2EC}">
      <dgm:prSet/>
      <dgm:spPr/>
      <dgm:t>
        <a:bodyPr/>
        <a:lstStyle/>
        <a:p>
          <a:endParaRPr lang="zh-TW" altLang="en-US"/>
        </a:p>
      </dgm:t>
    </dgm:pt>
    <dgm:pt modelId="{79D1CF38-24DF-4441-92AC-9FFBE21BF789}" type="sibTrans" cxnId="{2D3520E7-8260-4240-BAB7-230A7400C2EC}">
      <dgm:prSet/>
      <dgm:spPr/>
      <dgm:t>
        <a:bodyPr/>
        <a:lstStyle/>
        <a:p>
          <a:endParaRPr lang="zh-TW" altLang="en-US"/>
        </a:p>
      </dgm:t>
    </dgm:pt>
    <dgm:pt modelId="{6188225A-D8B5-4182-9B50-73A20F8D0F66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B7FEE8DF-3DAB-4829-8A1F-40CF9CEBCBD2}" type="parTrans" cxnId="{39A48145-7926-4B70-8D27-36A2D24C4AFE}">
      <dgm:prSet/>
      <dgm:spPr/>
      <dgm:t>
        <a:bodyPr/>
        <a:lstStyle/>
        <a:p>
          <a:endParaRPr lang="zh-TW" altLang="en-US"/>
        </a:p>
      </dgm:t>
    </dgm:pt>
    <dgm:pt modelId="{FF00FD0B-6A07-4CB6-9E67-BE6EB275FDBB}" type="sibTrans" cxnId="{39A48145-7926-4B70-8D27-36A2D24C4AFE}">
      <dgm:prSet/>
      <dgm:spPr/>
      <dgm:t>
        <a:bodyPr/>
        <a:lstStyle/>
        <a:p>
          <a:endParaRPr lang="zh-TW" altLang="en-US"/>
        </a:p>
      </dgm:t>
    </dgm:pt>
    <dgm:pt modelId="{2D924AE3-ED84-4AEE-B6BD-8D0D3F4BD9D5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0C6702E2-436A-4D43-880F-F4E0DE5FBA33}" type="parTrans" cxnId="{D23EC429-E5B6-4468-9F5B-73A77BCBF2C4}">
      <dgm:prSet/>
      <dgm:spPr/>
      <dgm:t>
        <a:bodyPr/>
        <a:lstStyle/>
        <a:p>
          <a:endParaRPr lang="zh-TW" altLang="en-US"/>
        </a:p>
      </dgm:t>
    </dgm:pt>
    <dgm:pt modelId="{2BCDDA95-3B41-498A-AE2B-0DC3E1925C88}" type="sibTrans" cxnId="{D23EC429-E5B6-4468-9F5B-73A77BCBF2C4}">
      <dgm:prSet/>
      <dgm:spPr/>
      <dgm:t>
        <a:bodyPr/>
        <a:lstStyle/>
        <a:p>
          <a:endParaRPr lang="zh-TW" altLang="en-US"/>
        </a:p>
      </dgm:t>
    </dgm:pt>
    <dgm:pt modelId="{3A750587-CDCC-4662-9F8D-E2CE0B3AD9C8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41A810E4-7493-408D-A9A8-A6D58127708A}" type="parTrans" cxnId="{DC2E97CC-99CB-4821-9370-85DDDD302E7E}">
      <dgm:prSet/>
      <dgm:spPr/>
      <dgm:t>
        <a:bodyPr/>
        <a:lstStyle/>
        <a:p>
          <a:endParaRPr lang="zh-TW" altLang="en-US"/>
        </a:p>
      </dgm:t>
    </dgm:pt>
    <dgm:pt modelId="{00D169D1-B7AF-47A9-91DD-74857D50A619}" type="sibTrans" cxnId="{DC2E97CC-99CB-4821-9370-85DDDD302E7E}">
      <dgm:prSet/>
      <dgm:spPr/>
      <dgm:t>
        <a:bodyPr/>
        <a:lstStyle/>
        <a:p>
          <a:endParaRPr lang="zh-TW" altLang="en-US"/>
        </a:p>
      </dgm:t>
    </dgm:pt>
    <dgm:pt modelId="{E5CEB4C8-EE7E-4570-AE4A-4C13A1DE0C6F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80C7762D-D918-44BB-8F52-ABA43AB15CFA}" type="parTrans" cxnId="{66DE9DCA-EAE5-430B-83CD-CEEBFADC1142}">
      <dgm:prSet/>
      <dgm:spPr/>
      <dgm:t>
        <a:bodyPr/>
        <a:lstStyle/>
        <a:p>
          <a:endParaRPr lang="zh-TW" altLang="en-US"/>
        </a:p>
      </dgm:t>
    </dgm:pt>
    <dgm:pt modelId="{29D7DADD-50FA-45C0-BF6A-CB044A9BC00C}" type="sibTrans" cxnId="{66DE9DCA-EAE5-430B-83CD-CEEBFADC1142}">
      <dgm:prSet/>
      <dgm:spPr/>
      <dgm:t>
        <a:bodyPr/>
        <a:lstStyle/>
        <a:p>
          <a:endParaRPr lang="zh-TW" altLang="en-US"/>
        </a:p>
      </dgm:t>
    </dgm:pt>
    <dgm:pt modelId="{6A84CE0E-1190-4B96-A34B-6EDB1A77E702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6CF90A1E-E392-40B7-B084-536B431E37E3}" type="parTrans" cxnId="{31FC5A0F-9212-4505-94B6-66B2ACA1B940}">
      <dgm:prSet/>
      <dgm:spPr/>
      <dgm:t>
        <a:bodyPr/>
        <a:lstStyle/>
        <a:p>
          <a:endParaRPr lang="zh-TW" altLang="en-US"/>
        </a:p>
      </dgm:t>
    </dgm:pt>
    <dgm:pt modelId="{BC99572E-889E-41CE-AF65-555032E6C772}" type="sibTrans" cxnId="{31FC5A0F-9212-4505-94B6-66B2ACA1B940}">
      <dgm:prSet/>
      <dgm:spPr/>
      <dgm:t>
        <a:bodyPr/>
        <a:lstStyle/>
        <a:p>
          <a:endParaRPr lang="zh-TW" altLang="en-US"/>
        </a:p>
      </dgm:t>
    </dgm:pt>
    <dgm:pt modelId="{64146F65-4ED6-4508-B286-E557F6D335C3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AE315BBA-E75D-45C6-B2D7-080F272DDFA6}" type="parTrans" cxnId="{28925154-D564-4718-9FB3-D9B382D643DB}">
      <dgm:prSet/>
      <dgm:spPr/>
      <dgm:t>
        <a:bodyPr/>
        <a:lstStyle/>
        <a:p>
          <a:endParaRPr lang="zh-TW" altLang="en-US"/>
        </a:p>
      </dgm:t>
    </dgm:pt>
    <dgm:pt modelId="{3C0C38D4-C653-44E4-BB3D-11F41D6571AE}" type="sibTrans" cxnId="{28925154-D564-4718-9FB3-D9B382D643DB}">
      <dgm:prSet/>
      <dgm:spPr/>
      <dgm:t>
        <a:bodyPr/>
        <a:lstStyle/>
        <a:p>
          <a:endParaRPr lang="zh-TW" altLang="en-US"/>
        </a:p>
      </dgm:t>
    </dgm:pt>
    <dgm:pt modelId="{F1EFD1BD-7798-4A1E-8593-E5A96F60A2A3}" type="pres">
      <dgm:prSet presAssocID="{7116A809-041E-47D3-A076-411D95B20AA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913E7C7-DEA9-482C-965F-2D6BDEFBDF77}" type="pres">
      <dgm:prSet presAssocID="{7116A809-041E-47D3-A076-411D95B20AAC}" presName="cycle" presStyleCnt="0"/>
      <dgm:spPr/>
    </dgm:pt>
    <dgm:pt modelId="{624F0EF7-AB2C-4D57-8C5F-6A70F319A2A4}" type="pres">
      <dgm:prSet presAssocID="{7116A809-041E-47D3-A076-411D95B20AAC}" presName="centerShape" presStyleCnt="0"/>
      <dgm:spPr/>
    </dgm:pt>
    <dgm:pt modelId="{AC294381-5421-4806-8FD8-DB8571A4E5F8}" type="pres">
      <dgm:prSet presAssocID="{7116A809-041E-47D3-A076-411D95B20AAC}" presName="connSite" presStyleLbl="node1" presStyleIdx="0" presStyleCnt="5"/>
      <dgm:spPr/>
    </dgm:pt>
    <dgm:pt modelId="{1ECA710D-ACF7-4546-BDE7-292B6CA544B5}" type="pres">
      <dgm:prSet presAssocID="{7116A809-041E-47D3-A076-411D95B20AAC}" presName="visible" presStyleLbl="node1" presStyleIdx="0" presStyleCnt="5" custLinFactNeighborX="-15684" custLinFactNeighborY="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6BD4E8-9CEB-425C-B035-5F9C50D0BE8C}" type="pres">
      <dgm:prSet presAssocID="{D82D3CFC-8E72-43E4-8071-11C262D150D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8087F72-5BE4-4656-96CB-96EFBC298B37}" type="pres">
      <dgm:prSet presAssocID="{7C40C469-DF27-42BE-ABB1-62D9B24C7C5A}" presName="node" presStyleCnt="0"/>
      <dgm:spPr/>
    </dgm:pt>
    <dgm:pt modelId="{3CE62A54-B8C0-49E7-BA8F-AAD2E9700D76}" type="pres">
      <dgm:prSet presAssocID="{7C40C469-DF27-42BE-ABB1-62D9B24C7C5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AB1AC8-6843-4130-B6D7-9750202F2897}" type="pres">
      <dgm:prSet presAssocID="{7C40C469-DF27-42BE-ABB1-62D9B24C7C5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78E816-CB09-46F0-8621-465CE04436BF}" type="pres">
      <dgm:prSet presAssocID="{B7FEE8DF-3DAB-4829-8A1F-40CF9CEBCBD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AA716E8-0CED-4E5A-8DBB-A7A758FD1193}" type="pres">
      <dgm:prSet presAssocID="{6188225A-D8B5-4182-9B50-73A20F8D0F66}" presName="node" presStyleCnt="0"/>
      <dgm:spPr/>
    </dgm:pt>
    <dgm:pt modelId="{49B3E596-8536-4734-B9A1-035FA6AC19E9}" type="pres">
      <dgm:prSet presAssocID="{6188225A-D8B5-4182-9B50-73A20F8D0F6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8CBBC5-F370-4A84-A6C5-4206FBA67408}" type="pres">
      <dgm:prSet presAssocID="{6188225A-D8B5-4182-9B50-73A20F8D0F6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14426E-1080-4778-A3F7-1CA92188B22E}" type="pres">
      <dgm:prSet presAssocID="{41A810E4-7493-408D-A9A8-A6D58127708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E5351EB-7525-4638-80B6-A12DEA77A62F}" type="pres">
      <dgm:prSet presAssocID="{3A750587-CDCC-4662-9F8D-E2CE0B3AD9C8}" presName="node" presStyleCnt="0"/>
      <dgm:spPr/>
    </dgm:pt>
    <dgm:pt modelId="{8207210C-DA50-4850-9118-6A0DA8D52C5C}" type="pres">
      <dgm:prSet presAssocID="{3A750587-CDCC-4662-9F8D-E2CE0B3AD9C8}" presName="parentNode" presStyleLbl="node1" presStyleIdx="3" presStyleCnt="5" custLinFactNeighborX="-2057" custLinFactNeighborY="-275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2CF7CA-D8B7-4F17-9FED-93B5AAF4B343}" type="pres">
      <dgm:prSet presAssocID="{3A750587-CDCC-4662-9F8D-E2CE0B3AD9C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E10F63-641A-4A35-B955-1AA24CC8F8B3}" type="pres">
      <dgm:prSet presAssocID="{6CF90A1E-E392-40B7-B084-536B431E37E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4CB716E-0AEF-4622-AADF-25C406662804}" type="pres">
      <dgm:prSet presAssocID="{6A84CE0E-1190-4B96-A34B-6EDB1A77E702}" presName="node" presStyleCnt="0"/>
      <dgm:spPr/>
    </dgm:pt>
    <dgm:pt modelId="{9A8CE956-4771-46AF-84F2-EDAE62161D84}" type="pres">
      <dgm:prSet presAssocID="{6A84CE0E-1190-4B96-A34B-6EDB1A77E702}" presName="parentNode" presStyleLbl="node1" presStyleIdx="4" presStyleCnt="5" custLinFactNeighborX="4127" custLinFactNeighborY="-55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2E5626-DF7C-4415-882E-25614385B739}" type="pres">
      <dgm:prSet presAssocID="{6A84CE0E-1190-4B96-A34B-6EDB1A77E70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2FDB6B8-3775-45A2-A106-476846AA6754}" type="presOf" srcId="{7116A809-041E-47D3-A076-411D95B20AAC}" destId="{F1EFD1BD-7798-4A1E-8593-E5A96F60A2A3}" srcOrd="0" destOrd="0" presId="urn:microsoft.com/office/officeart/2005/8/layout/radial2"/>
    <dgm:cxn modelId="{D6774759-F71A-4476-980B-3E648D4F865F}" type="presOf" srcId="{6CF90A1E-E392-40B7-B084-536B431E37E3}" destId="{06E10F63-641A-4A35-B955-1AA24CC8F8B3}" srcOrd="0" destOrd="0" presId="urn:microsoft.com/office/officeart/2005/8/layout/radial2"/>
    <dgm:cxn modelId="{DC2E97CC-99CB-4821-9370-85DDDD302E7E}" srcId="{7116A809-041E-47D3-A076-411D95B20AAC}" destId="{3A750587-CDCC-4662-9F8D-E2CE0B3AD9C8}" srcOrd="2" destOrd="0" parTransId="{41A810E4-7493-408D-A9A8-A6D58127708A}" sibTransId="{00D169D1-B7AF-47A9-91DD-74857D50A619}"/>
    <dgm:cxn modelId="{66DE9DCA-EAE5-430B-83CD-CEEBFADC1142}" srcId="{3A750587-CDCC-4662-9F8D-E2CE0B3AD9C8}" destId="{E5CEB4C8-EE7E-4570-AE4A-4C13A1DE0C6F}" srcOrd="0" destOrd="0" parTransId="{80C7762D-D918-44BB-8F52-ABA43AB15CFA}" sibTransId="{29D7DADD-50FA-45C0-BF6A-CB044A9BC00C}"/>
    <dgm:cxn modelId="{543F6F83-5FAF-4B82-8685-1489FFE218FD}" type="presOf" srcId="{6188225A-D8B5-4182-9B50-73A20F8D0F66}" destId="{49B3E596-8536-4734-B9A1-035FA6AC19E9}" srcOrd="0" destOrd="0" presId="urn:microsoft.com/office/officeart/2005/8/layout/radial2"/>
    <dgm:cxn modelId="{DFC087AE-F4DF-401B-AB61-75603B0066BD}" type="presOf" srcId="{E5CEB4C8-EE7E-4570-AE4A-4C13A1DE0C6F}" destId="{092CF7CA-D8B7-4F17-9FED-93B5AAF4B343}" srcOrd="0" destOrd="0" presId="urn:microsoft.com/office/officeart/2005/8/layout/radial2"/>
    <dgm:cxn modelId="{19008A8D-1A60-4E98-955B-501138BE15C5}" type="presOf" srcId="{077C6E79-5F17-4F43-8D23-01EAAAB17C2F}" destId="{30AB1AC8-6843-4130-B6D7-9750202F2897}" srcOrd="0" destOrd="0" presId="urn:microsoft.com/office/officeart/2005/8/layout/radial2"/>
    <dgm:cxn modelId="{9766CF3F-FF8F-4A59-A84D-B023498A3EB7}" type="presOf" srcId="{6A84CE0E-1190-4B96-A34B-6EDB1A77E702}" destId="{9A8CE956-4771-46AF-84F2-EDAE62161D84}" srcOrd="0" destOrd="0" presId="urn:microsoft.com/office/officeart/2005/8/layout/radial2"/>
    <dgm:cxn modelId="{39A48145-7926-4B70-8D27-36A2D24C4AFE}" srcId="{7116A809-041E-47D3-A076-411D95B20AAC}" destId="{6188225A-D8B5-4182-9B50-73A20F8D0F66}" srcOrd="1" destOrd="0" parTransId="{B7FEE8DF-3DAB-4829-8A1F-40CF9CEBCBD2}" sibTransId="{FF00FD0B-6A07-4CB6-9E67-BE6EB275FDBB}"/>
    <dgm:cxn modelId="{CA2AD800-B56C-4121-9A31-8232FD7E8AB8}" type="presOf" srcId="{2D924AE3-ED84-4AEE-B6BD-8D0D3F4BD9D5}" destId="{BA8CBBC5-F370-4A84-A6C5-4206FBA67408}" srcOrd="0" destOrd="0" presId="urn:microsoft.com/office/officeart/2005/8/layout/radial2"/>
    <dgm:cxn modelId="{28925154-D564-4718-9FB3-D9B382D643DB}" srcId="{6A84CE0E-1190-4B96-A34B-6EDB1A77E702}" destId="{64146F65-4ED6-4508-B286-E557F6D335C3}" srcOrd="0" destOrd="0" parTransId="{AE315BBA-E75D-45C6-B2D7-080F272DDFA6}" sibTransId="{3C0C38D4-C653-44E4-BB3D-11F41D6571AE}"/>
    <dgm:cxn modelId="{2D3520E7-8260-4240-BAB7-230A7400C2EC}" srcId="{7C40C469-DF27-42BE-ABB1-62D9B24C7C5A}" destId="{077C6E79-5F17-4F43-8D23-01EAAAB17C2F}" srcOrd="0" destOrd="0" parTransId="{BCD1B544-591C-4E81-A7EC-ACA77F38EC7E}" sibTransId="{79D1CF38-24DF-4441-92AC-9FFBE21BF789}"/>
    <dgm:cxn modelId="{BE1417AD-B635-40DE-945E-3E441C50FA24}" type="presOf" srcId="{7C40C469-DF27-42BE-ABB1-62D9B24C7C5A}" destId="{3CE62A54-B8C0-49E7-BA8F-AAD2E9700D76}" srcOrd="0" destOrd="0" presId="urn:microsoft.com/office/officeart/2005/8/layout/radial2"/>
    <dgm:cxn modelId="{31FC5A0F-9212-4505-94B6-66B2ACA1B940}" srcId="{7116A809-041E-47D3-A076-411D95B20AAC}" destId="{6A84CE0E-1190-4B96-A34B-6EDB1A77E702}" srcOrd="3" destOrd="0" parTransId="{6CF90A1E-E392-40B7-B084-536B431E37E3}" sibTransId="{BC99572E-889E-41CE-AF65-555032E6C772}"/>
    <dgm:cxn modelId="{FD4ACF63-2E7F-4163-B6A6-9421FFBDEB16}" type="presOf" srcId="{64146F65-4ED6-4508-B286-E557F6D335C3}" destId="{732E5626-DF7C-4415-882E-25614385B739}" srcOrd="0" destOrd="0" presId="urn:microsoft.com/office/officeart/2005/8/layout/radial2"/>
    <dgm:cxn modelId="{B4791824-9840-4765-9884-996E604466D4}" type="presOf" srcId="{D82D3CFC-8E72-43E4-8071-11C262D150D3}" destId="{C46BD4E8-9CEB-425C-B035-5F9C50D0BE8C}" srcOrd="0" destOrd="0" presId="urn:microsoft.com/office/officeart/2005/8/layout/radial2"/>
    <dgm:cxn modelId="{87546F81-2867-46F0-B68D-E4626A3475E1}" type="presOf" srcId="{3A750587-CDCC-4662-9F8D-E2CE0B3AD9C8}" destId="{8207210C-DA50-4850-9118-6A0DA8D52C5C}" srcOrd="0" destOrd="0" presId="urn:microsoft.com/office/officeart/2005/8/layout/radial2"/>
    <dgm:cxn modelId="{D23EC429-E5B6-4468-9F5B-73A77BCBF2C4}" srcId="{6188225A-D8B5-4182-9B50-73A20F8D0F66}" destId="{2D924AE3-ED84-4AEE-B6BD-8D0D3F4BD9D5}" srcOrd="0" destOrd="0" parTransId="{0C6702E2-436A-4D43-880F-F4E0DE5FBA33}" sibTransId="{2BCDDA95-3B41-498A-AE2B-0DC3E1925C88}"/>
    <dgm:cxn modelId="{5B4A6640-303E-4EA1-9BBE-6915B302500A}" type="presOf" srcId="{B7FEE8DF-3DAB-4829-8A1F-40CF9CEBCBD2}" destId="{2978E816-CB09-46F0-8621-465CE04436BF}" srcOrd="0" destOrd="0" presId="urn:microsoft.com/office/officeart/2005/8/layout/radial2"/>
    <dgm:cxn modelId="{201567F2-7042-462B-856E-B5859D681B08}" type="presOf" srcId="{41A810E4-7493-408D-A9A8-A6D58127708A}" destId="{7414426E-1080-4778-A3F7-1CA92188B22E}" srcOrd="0" destOrd="0" presId="urn:microsoft.com/office/officeart/2005/8/layout/radial2"/>
    <dgm:cxn modelId="{DEDBA164-857D-49C2-A510-24682E2DBB32}" srcId="{7116A809-041E-47D3-A076-411D95B20AAC}" destId="{7C40C469-DF27-42BE-ABB1-62D9B24C7C5A}" srcOrd="0" destOrd="0" parTransId="{D82D3CFC-8E72-43E4-8071-11C262D150D3}" sibTransId="{40944447-225A-4EA4-8A78-C540FCF53DD6}"/>
    <dgm:cxn modelId="{8FF4ACB3-6875-43D5-84F7-38541B9DAD65}" type="presParOf" srcId="{F1EFD1BD-7798-4A1E-8593-E5A96F60A2A3}" destId="{5913E7C7-DEA9-482C-965F-2D6BDEFBDF77}" srcOrd="0" destOrd="0" presId="urn:microsoft.com/office/officeart/2005/8/layout/radial2"/>
    <dgm:cxn modelId="{27932639-D7DC-4E18-B3B9-7FF99D86D5FE}" type="presParOf" srcId="{5913E7C7-DEA9-482C-965F-2D6BDEFBDF77}" destId="{624F0EF7-AB2C-4D57-8C5F-6A70F319A2A4}" srcOrd="0" destOrd="0" presId="urn:microsoft.com/office/officeart/2005/8/layout/radial2"/>
    <dgm:cxn modelId="{2696CC63-E229-461E-B9B4-681CCD4F075D}" type="presParOf" srcId="{624F0EF7-AB2C-4D57-8C5F-6A70F319A2A4}" destId="{AC294381-5421-4806-8FD8-DB8571A4E5F8}" srcOrd="0" destOrd="0" presId="urn:microsoft.com/office/officeart/2005/8/layout/radial2"/>
    <dgm:cxn modelId="{B3D8F7DB-8FB8-47BF-90D8-2A15012A44F3}" type="presParOf" srcId="{624F0EF7-AB2C-4D57-8C5F-6A70F319A2A4}" destId="{1ECA710D-ACF7-4546-BDE7-292B6CA544B5}" srcOrd="1" destOrd="0" presId="urn:microsoft.com/office/officeart/2005/8/layout/radial2"/>
    <dgm:cxn modelId="{C139C042-4A20-4928-8C0A-0763D1151D5D}" type="presParOf" srcId="{5913E7C7-DEA9-482C-965F-2D6BDEFBDF77}" destId="{C46BD4E8-9CEB-425C-B035-5F9C50D0BE8C}" srcOrd="1" destOrd="0" presId="urn:microsoft.com/office/officeart/2005/8/layout/radial2"/>
    <dgm:cxn modelId="{75C99033-D64F-472D-AD80-30F08A4EC7B6}" type="presParOf" srcId="{5913E7C7-DEA9-482C-965F-2D6BDEFBDF77}" destId="{38087F72-5BE4-4656-96CB-96EFBC298B37}" srcOrd="2" destOrd="0" presId="urn:microsoft.com/office/officeart/2005/8/layout/radial2"/>
    <dgm:cxn modelId="{FF838AD5-32B2-43A3-A9B3-532A0C85970F}" type="presParOf" srcId="{38087F72-5BE4-4656-96CB-96EFBC298B37}" destId="{3CE62A54-B8C0-49E7-BA8F-AAD2E9700D76}" srcOrd="0" destOrd="0" presId="urn:microsoft.com/office/officeart/2005/8/layout/radial2"/>
    <dgm:cxn modelId="{E0126B9F-9033-453B-B5E2-7CA7916D567A}" type="presParOf" srcId="{38087F72-5BE4-4656-96CB-96EFBC298B37}" destId="{30AB1AC8-6843-4130-B6D7-9750202F2897}" srcOrd="1" destOrd="0" presId="urn:microsoft.com/office/officeart/2005/8/layout/radial2"/>
    <dgm:cxn modelId="{C63CA872-4A5C-4083-AE0C-E8BBC2BE665F}" type="presParOf" srcId="{5913E7C7-DEA9-482C-965F-2D6BDEFBDF77}" destId="{2978E816-CB09-46F0-8621-465CE04436BF}" srcOrd="3" destOrd="0" presId="urn:microsoft.com/office/officeart/2005/8/layout/radial2"/>
    <dgm:cxn modelId="{5AFBD229-756E-4A2D-BE31-AB5443147D33}" type="presParOf" srcId="{5913E7C7-DEA9-482C-965F-2D6BDEFBDF77}" destId="{4AA716E8-0CED-4E5A-8DBB-A7A758FD1193}" srcOrd="4" destOrd="0" presId="urn:microsoft.com/office/officeart/2005/8/layout/radial2"/>
    <dgm:cxn modelId="{2D95609A-C476-493F-A76B-C5047745B5A7}" type="presParOf" srcId="{4AA716E8-0CED-4E5A-8DBB-A7A758FD1193}" destId="{49B3E596-8536-4734-B9A1-035FA6AC19E9}" srcOrd="0" destOrd="0" presId="urn:microsoft.com/office/officeart/2005/8/layout/radial2"/>
    <dgm:cxn modelId="{C9988FE0-85F5-474A-90BD-94FB3F6EE0B9}" type="presParOf" srcId="{4AA716E8-0CED-4E5A-8DBB-A7A758FD1193}" destId="{BA8CBBC5-F370-4A84-A6C5-4206FBA67408}" srcOrd="1" destOrd="0" presId="urn:microsoft.com/office/officeart/2005/8/layout/radial2"/>
    <dgm:cxn modelId="{09A6DE7C-EA3B-4845-AE1C-1FB16B46B3A2}" type="presParOf" srcId="{5913E7C7-DEA9-482C-965F-2D6BDEFBDF77}" destId="{7414426E-1080-4778-A3F7-1CA92188B22E}" srcOrd="5" destOrd="0" presId="urn:microsoft.com/office/officeart/2005/8/layout/radial2"/>
    <dgm:cxn modelId="{92F7A1BD-FE05-49A6-91EA-B53F939EA1C1}" type="presParOf" srcId="{5913E7C7-DEA9-482C-965F-2D6BDEFBDF77}" destId="{3E5351EB-7525-4638-80B6-A12DEA77A62F}" srcOrd="6" destOrd="0" presId="urn:microsoft.com/office/officeart/2005/8/layout/radial2"/>
    <dgm:cxn modelId="{FD13F256-0871-4D23-BBD0-4F003FE3313C}" type="presParOf" srcId="{3E5351EB-7525-4638-80B6-A12DEA77A62F}" destId="{8207210C-DA50-4850-9118-6A0DA8D52C5C}" srcOrd="0" destOrd="0" presId="urn:microsoft.com/office/officeart/2005/8/layout/radial2"/>
    <dgm:cxn modelId="{EEE0B41E-85B2-48F2-818A-D2E24E714368}" type="presParOf" srcId="{3E5351EB-7525-4638-80B6-A12DEA77A62F}" destId="{092CF7CA-D8B7-4F17-9FED-93B5AAF4B343}" srcOrd="1" destOrd="0" presId="urn:microsoft.com/office/officeart/2005/8/layout/radial2"/>
    <dgm:cxn modelId="{E525366D-FFB2-4824-B49C-52A29F35BA4D}" type="presParOf" srcId="{5913E7C7-DEA9-482C-965F-2D6BDEFBDF77}" destId="{06E10F63-641A-4A35-B955-1AA24CC8F8B3}" srcOrd="7" destOrd="0" presId="urn:microsoft.com/office/officeart/2005/8/layout/radial2"/>
    <dgm:cxn modelId="{471C64DF-7693-4CE7-AF85-FD100103474B}" type="presParOf" srcId="{5913E7C7-DEA9-482C-965F-2D6BDEFBDF77}" destId="{74CB716E-0AEF-4622-AADF-25C406662804}" srcOrd="8" destOrd="0" presId="urn:microsoft.com/office/officeart/2005/8/layout/radial2"/>
    <dgm:cxn modelId="{0454E331-2506-4356-A456-E086EBCF9224}" type="presParOf" srcId="{74CB716E-0AEF-4622-AADF-25C406662804}" destId="{9A8CE956-4771-46AF-84F2-EDAE62161D84}" srcOrd="0" destOrd="0" presId="urn:microsoft.com/office/officeart/2005/8/layout/radial2"/>
    <dgm:cxn modelId="{DCA2067B-ACF3-4E33-83ED-C29B7D232E59}" type="presParOf" srcId="{74CB716E-0AEF-4622-AADF-25C406662804}" destId="{732E5626-DF7C-4415-882E-25614385B73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10F63-641A-4A35-B955-1AA24CC8F8B3}">
      <dsp:nvSpPr>
        <dsp:cNvPr id="0" name=""/>
        <dsp:cNvSpPr/>
      </dsp:nvSpPr>
      <dsp:spPr>
        <a:xfrm rot="3574135">
          <a:off x="1996226" y="3096546"/>
          <a:ext cx="783522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783522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4426E-1080-4778-A3F7-1CA92188B22E}">
      <dsp:nvSpPr>
        <dsp:cNvPr id="0" name=""/>
        <dsp:cNvSpPr/>
      </dsp:nvSpPr>
      <dsp:spPr>
        <a:xfrm rot="1276344">
          <a:off x="2405669" y="2512416"/>
          <a:ext cx="561449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561449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78E816-CB09-46F0-8621-465CE04436BF}">
      <dsp:nvSpPr>
        <dsp:cNvPr id="0" name=""/>
        <dsp:cNvSpPr/>
      </dsp:nvSpPr>
      <dsp:spPr>
        <a:xfrm rot="20287481">
          <a:off x="2403646" y="1850216"/>
          <a:ext cx="587493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587493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6BD4E8-9CEB-425C-B035-5F9C50D0BE8C}">
      <dsp:nvSpPr>
        <dsp:cNvPr id="0" name=""/>
        <dsp:cNvSpPr/>
      </dsp:nvSpPr>
      <dsp:spPr>
        <a:xfrm rot="17917081">
          <a:off x="1951530" y="1257539"/>
          <a:ext cx="822196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822196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CA710D-ACF7-4546-BDE7-292B6CA544B5}">
      <dsp:nvSpPr>
        <dsp:cNvPr id="0" name=""/>
        <dsp:cNvSpPr/>
      </dsp:nvSpPr>
      <dsp:spPr>
        <a:xfrm>
          <a:off x="784597" y="1396556"/>
          <a:ext cx="1629056" cy="162905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E62A54-B8C0-49E7-BA8F-AAD2E9700D76}">
      <dsp:nvSpPr>
        <dsp:cNvPr id="0" name=""/>
        <dsp:cNvSpPr/>
      </dsp:nvSpPr>
      <dsp:spPr>
        <a:xfrm>
          <a:off x="2304894" y="1435"/>
          <a:ext cx="977434" cy="977434"/>
        </a:xfrm>
        <a:prstGeom prst="ellipse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/>
            <a:t>巡</a:t>
          </a:r>
          <a:endParaRPr lang="zh-TW" sz="4100" kern="1200" dirty="0"/>
        </a:p>
      </dsp:txBody>
      <dsp:txXfrm>
        <a:off x="2448036" y="144577"/>
        <a:ext cx="691150" cy="691150"/>
      </dsp:txXfrm>
    </dsp:sp>
    <dsp:sp modelId="{30AB1AC8-6843-4130-B6D7-9750202F2897}">
      <dsp:nvSpPr>
        <dsp:cNvPr id="0" name=""/>
        <dsp:cNvSpPr/>
      </dsp:nvSpPr>
      <dsp:spPr>
        <a:xfrm>
          <a:off x="3380072" y="1435"/>
          <a:ext cx="1466151" cy="977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巡檢容器</a:t>
          </a:r>
          <a:endParaRPr lang="zh-TW" sz="3200" kern="1200" dirty="0"/>
        </a:p>
      </dsp:txBody>
      <dsp:txXfrm>
        <a:off x="3380072" y="1435"/>
        <a:ext cx="1466151" cy="977434"/>
      </dsp:txXfrm>
    </dsp:sp>
    <dsp:sp modelId="{49B3E596-8536-4734-B9A1-035FA6AC19E9}">
      <dsp:nvSpPr>
        <dsp:cNvPr id="0" name=""/>
        <dsp:cNvSpPr/>
      </dsp:nvSpPr>
      <dsp:spPr>
        <a:xfrm>
          <a:off x="2934799" y="1092463"/>
          <a:ext cx="977434" cy="977434"/>
        </a:xfrm>
        <a:prstGeom prst="ellipse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/>
            <a:t>倒</a:t>
          </a:r>
          <a:endParaRPr lang="zh-TW" sz="4100" kern="1200" dirty="0"/>
        </a:p>
      </dsp:txBody>
      <dsp:txXfrm>
        <a:off x="3077941" y="1235605"/>
        <a:ext cx="691150" cy="691150"/>
      </dsp:txXfrm>
    </dsp:sp>
    <dsp:sp modelId="{BA8CBBC5-F370-4A84-A6C5-4206FBA67408}">
      <dsp:nvSpPr>
        <dsp:cNvPr id="0" name=""/>
        <dsp:cNvSpPr/>
      </dsp:nvSpPr>
      <dsp:spPr>
        <a:xfrm>
          <a:off x="4009977" y="1092463"/>
          <a:ext cx="1466151" cy="977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倒掉積水</a:t>
          </a:r>
          <a:endParaRPr lang="zh-TW" sz="3200" kern="1200" dirty="0"/>
        </a:p>
      </dsp:txBody>
      <dsp:txXfrm>
        <a:off x="4009977" y="1092463"/>
        <a:ext cx="1466151" cy="977434"/>
      </dsp:txXfrm>
    </dsp:sp>
    <dsp:sp modelId="{8207210C-DA50-4850-9118-6A0DA8D52C5C}">
      <dsp:nvSpPr>
        <dsp:cNvPr id="0" name=""/>
        <dsp:cNvSpPr/>
      </dsp:nvSpPr>
      <dsp:spPr>
        <a:xfrm>
          <a:off x="2914694" y="2325354"/>
          <a:ext cx="977434" cy="9774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/>
            <a:t>清</a:t>
          </a:r>
          <a:endParaRPr lang="zh-TW" sz="4100" kern="1200" dirty="0"/>
        </a:p>
      </dsp:txBody>
      <dsp:txXfrm>
        <a:off x="3057836" y="2468496"/>
        <a:ext cx="691150" cy="691150"/>
      </dsp:txXfrm>
    </dsp:sp>
    <dsp:sp modelId="{092CF7CA-D8B7-4F17-9FED-93B5AAF4B343}">
      <dsp:nvSpPr>
        <dsp:cNvPr id="0" name=""/>
        <dsp:cNvSpPr/>
      </dsp:nvSpPr>
      <dsp:spPr>
        <a:xfrm>
          <a:off x="3989871" y="2325354"/>
          <a:ext cx="1466151" cy="977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清潔容器</a:t>
          </a:r>
          <a:endParaRPr lang="zh-TW" sz="3200" kern="1200" dirty="0"/>
        </a:p>
      </dsp:txBody>
      <dsp:txXfrm>
        <a:off x="3989871" y="2325354"/>
        <a:ext cx="1466151" cy="977434"/>
      </dsp:txXfrm>
    </dsp:sp>
    <dsp:sp modelId="{9A8CE956-4771-46AF-84F2-EDAE62161D84}">
      <dsp:nvSpPr>
        <dsp:cNvPr id="0" name=""/>
        <dsp:cNvSpPr/>
      </dsp:nvSpPr>
      <dsp:spPr>
        <a:xfrm>
          <a:off x="2345233" y="3389512"/>
          <a:ext cx="977434" cy="977434"/>
        </a:xfrm>
        <a:prstGeom prst="ellipse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/>
            <a:t>刷</a:t>
          </a:r>
          <a:endParaRPr lang="zh-TW" sz="4100" kern="1200" dirty="0"/>
        </a:p>
      </dsp:txBody>
      <dsp:txXfrm>
        <a:off x="2488375" y="3532654"/>
        <a:ext cx="691150" cy="691150"/>
      </dsp:txXfrm>
    </dsp:sp>
    <dsp:sp modelId="{732E5626-DF7C-4415-882E-25614385B739}">
      <dsp:nvSpPr>
        <dsp:cNvPr id="0" name=""/>
        <dsp:cNvSpPr/>
      </dsp:nvSpPr>
      <dsp:spPr>
        <a:xfrm>
          <a:off x="3420411" y="3389512"/>
          <a:ext cx="1466151" cy="977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刷除蟲卵</a:t>
          </a:r>
          <a:endParaRPr lang="zh-TW" sz="3200" kern="1200" dirty="0"/>
        </a:p>
      </dsp:txBody>
      <dsp:txXfrm>
        <a:off x="3420411" y="3389512"/>
        <a:ext cx="1466151" cy="977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01EA5-07FC-49E1-B266-DD82DDB168E7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92795-B3E6-4140-96D3-BC905C35C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34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92795-B3E6-4140-96D3-BC905C35C422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01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s://www.cdc.gov.t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175447" cy="3175447"/>
          </a:xfrm>
          <a:prstGeom prst="noSmoking">
            <a:avLst>
              <a:gd name="adj" fmla="val 8896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966" b="100000" l="676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162" y="4352364"/>
            <a:ext cx="1837228" cy="15899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966" b="100000" l="676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33" y="4352364"/>
            <a:ext cx="1238230" cy="107155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966" b="100000" l="676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776" y="2573837"/>
            <a:ext cx="1837228" cy="158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391563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809329913"/>
              </p:ext>
            </p:extLst>
          </p:nvPr>
        </p:nvGraphicFramePr>
        <p:xfrm>
          <a:off x="1129552" y="1775013"/>
          <a:ext cx="6516227" cy="4422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>
            <a:hlinkClick r:id="rId9"/>
          </p:cNvPr>
          <p:cNvSpPr/>
          <p:nvPr/>
        </p:nvSpPr>
        <p:spPr>
          <a:xfrm>
            <a:off x="6498588" y="4480560"/>
            <a:ext cx="2294381" cy="113646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275" endPos="40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79</Words>
  <Application>Microsoft Office PowerPoint</Application>
  <PresentationFormat>如螢幕大小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2019-10-21T03:59:23Z</dcterms:modified>
</cp:coreProperties>
</file>