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33CC"/>
    <a:srgbClr val="3399FF"/>
    <a:srgbClr val="FF6699"/>
    <a:srgbClr val="FF9900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70C7AE-2C7A-4F2A-866F-D17601B6C161}" type="doc">
      <dgm:prSet loTypeId="urn:microsoft.com/office/officeart/2005/8/layout/radial2" loCatId="relationship" qsTypeId="urn:microsoft.com/office/officeart/2009/2/quickstyle/3d8" qsCatId="3D" csTypeId="urn:microsoft.com/office/officeart/2005/8/colors/accent4_2" csCatId="accent4" phldr="1"/>
      <dgm:spPr/>
      <dgm:t>
        <a:bodyPr/>
        <a:lstStyle/>
        <a:p>
          <a:endParaRPr lang="zh-TW" altLang="en-US"/>
        </a:p>
      </dgm:t>
    </dgm:pt>
    <dgm:pt modelId="{C4F1A3E8-5E6B-4C4E-9376-C433F7B03600}">
      <dgm:prSet/>
      <dgm:spPr/>
      <dgm:t>
        <a:bodyPr/>
        <a:lstStyle/>
        <a:p>
          <a:pPr rtl="0"/>
          <a:r>
            <a:rPr lang="en-US" altLang="zh-TW" dirty="0" smtClean="0"/>
            <a:t>/</a:t>
          </a:r>
          <a:r>
            <a:rPr lang="zh-TW" dirty="0" smtClean="0"/>
            <a:t>巡</a:t>
          </a:r>
          <a:endParaRPr lang="zh-TW" dirty="0"/>
        </a:p>
      </dgm:t>
    </dgm:pt>
    <dgm:pt modelId="{1B08C5F0-DB59-4039-BF83-E059817185C3}" type="parTrans" cxnId="{3D926E10-0576-4CC8-A276-3A68B518E721}">
      <dgm:prSet/>
      <dgm:spPr/>
      <dgm:t>
        <a:bodyPr/>
        <a:lstStyle/>
        <a:p>
          <a:endParaRPr lang="zh-TW" altLang="en-US"/>
        </a:p>
      </dgm:t>
    </dgm:pt>
    <dgm:pt modelId="{91F58935-2DD1-446E-BCAD-C2B8D6686240}" type="sibTrans" cxnId="{3D926E10-0576-4CC8-A276-3A68B518E721}">
      <dgm:prSet/>
      <dgm:spPr/>
      <dgm:t>
        <a:bodyPr/>
        <a:lstStyle/>
        <a:p>
          <a:endParaRPr lang="zh-TW" altLang="en-US"/>
        </a:p>
      </dgm:t>
    </dgm:pt>
    <dgm:pt modelId="{221C8F81-8933-4235-9653-0901FEDDBB23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A3CA7AA2-860A-490C-896F-FDDAEF078C16}" type="parTrans" cxnId="{93232858-E070-45AC-B354-1A70A500C00C}">
      <dgm:prSet/>
      <dgm:spPr/>
      <dgm:t>
        <a:bodyPr/>
        <a:lstStyle/>
        <a:p>
          <a:endParaRPr lang="zh-TW" altLang="en-US"/>
        </a:p>
      </dgm:t>
    </dgm:pt>
    <dgm:pt modelId="{65B4867A-0B7F-44CA-BF34-0767E95334C1}" type="sibTrans" cxnId="{93232858-E070-45AC-B354-1A70A500C00C}">
      <dgm:prSet/>
      <dgm:spPr/>
      <dgm:t>
        <a:bodyPr/>
        <a:lstStyle/>
        <a:p>
          <a:endParaRPr lang="zh-TW" altLang="en-US"/>
        </a:p>
      </dgm:t>
    </dgm:pt>
    <dgm:pt modelId="{8EC2A479-F854-425C-9F11-4A993DDA8863}">
      <dgm:prSet/>
      <dgm:spPr/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D0E66C84-8769-4AB7-9BD4-759B2C474696}" type="parTrans" cxnId="{6548D943-A569-4539-81E9-1BD3991A010D}">
      <dgm:prSet/>
      <dgm:spPr/>
      <dgm:t>
        <a:bodyPr/>
        <a:lstStyle/>
        <a:p>
          <a:endParaRPr lang="zh-TW" altLang="en-US"/>
        </a:p>
      </dgm:t>
    </dgm:pt>
    <dgm:pt modelId="{30B470AA-8ED3-4B92-A28F-A2846AA0FEAB}" type="sibTrans" cxnId="{6548D943-A569-4539-81E9-1BD3991A010D}">
      <dgm:prSet/>
      <dgm:spPr/>
      <dgm:t>
        <a:bodyPr/>
        <a:lstStyle/>
        <a:p>
          <a:endParaRPr lang="zh-TW" altLang="en-US"/>
        </a:p>
      </dgm:t>
    </dgm:pt>
    <dgm:pt modelId="{3F4DC8B1-B613-460C-93F9-9B2C36117525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8E63C697-ED51-40B1-8BA7-CFCC2C5A2D12}" type="parTrans" cxnId="{FE2344C7-624D-462A-9748-5C19101EE012}">
      <dgm:prSet/>
      <dgm:spPr/>
      <dgm:t>
        <a:bodyPr/>
        <a:lstStyle/>
        <a:p>
          <a:endParaRPr lang="zh-TW" altLang="en-US"/>
        </a:p>
      </dgm:t>
    </dgm:pt>
    <dgm:pt modelId="{B5FEF8A9-64CD-4559-96FA-BA31BF3B9D81}" type="sibTrans" cxnId="{FE2344C7-624D-462A-9748-5C19101EE012}">
      <dgm:prSet/>
      <dgm:spPr/>
      <dgm:t>
        <a:bodyPr/>
        <a:lstStyle/>
        <a:p>
          <a:endParaRPr lang="zh-TW" altLang="en-US"/>
        </a:p>
      </dgm:t>
    </dgm:pt>
    <dgm:pt modelId="{D07252FD-3A37-4E99-98C7-5406BBBBC287}">
      <dgm:prSet/>
      <dgm:spPr/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A0C334C7-FC88-4BE2-BFFE-FCDB7FAD6629}" type="parTrans" cxnId="{F7F943B7-9155-41D0-916E-BC884DDB34EA}">
      <dgm:prSet/>
      <dgm:spPr/>
      <dgm:t>
        <a:bodyPr/>
        <a:lstStyle/>
        <a:p>
          <a:endParaRPr lang="zh-TW" altLang="en-US"/>
        </a:p>
      </dgm:t>
    </dgm:pt>
    <dgm:pt modelId="{8732241C-65AF-46C0-906F-F21FFC3725AB}" type="sibTrans" cxnId="{F7F943B7-9155-41D0-916E-BC884DDB34EA}">
      <dgm:prSet/>
      <dgm:spPr/>
      <dgm:t>
        <a:bodyPr/>
        <a:lstStyle/>
        <a:p>
          <a:endParaRPr lang="zh-TW" altLang="en-US"/>
        </a:p>
      </dgm:t>
    </dgm:pt>
    <dgm:pt modelId="{4B8D48FE-2CF9-413E-B2CE-050A3712F52B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44EC9E48-9164-4F33-8004-63E4B9EAAEFF}" type="parTrans" cxnId="{5CB3D0F3-C301-44C3-910C-A7BA88373D53}">
      <dgm:prSet/>
      <dgm:spPr/>
      <dgm:t>
        <a:bodyPr/>
        <a:lstStyle/>
        <a:p>
          <a:endParaRPr lang="zh-TW" altLang="en-US"/>
        </a:p>
      </dgm:t>
    </dgm:pt>
    <dgm:pt modelId="{33340C7B-73AD-4327-8CD8-D30E42F1ED06}" type="sibTrans" cxnId="{5CB3D0F3-C301-44C3-910C-A7BA88373D53}">
      <dgm:prSet/>
      <dgm:spPr/>
      <dgm:t>
        <a:bodyPr/>
        <a:lstStyle/>
        <a:p>
          <a:endParaRPr lang="zh-TW" altLang="en-US"/>
        </a:p>
      </dgm:t>
    </dgm:pt>
    <dgm:pt modelId="{FDE150A1-9735-4724-932E-52C170498D12}">
      <dgm:prSet/>
      <dgm:spPr/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EC727A9C-0E0C-4866-9B3C-027A94C0E09C}" type="parTrans" cxnId="{C62CF2EE-C38A-412E-B26A-A102A8037116}">
      <dgm:prSet/>
      <dgm:spPr/>
      <dgm:t>
        <a:bodyPr/>
        <a:lstStyle/>
        <a:p>
          <a:endParaRPr lang="zh-TW" altLang="en-US"/>
        </a:p>
      </dgm:t>
    </dgm:pt>
    <dgm:pt modelId="{1D7BF52D-C78B-4267-97BB-11CA82BE67B6}" type="sibTrans" cxnId="{C62CF2EE-C38A-412E-B26A-A102A8037116}">
      <dgm:prSet/>
      <dgm:spPr/>
      <dgm:t>
        <a:bodyPr/>
        <a:lstStyle/>
        <a:p>
          <a:endParaRPr lang="zh-TW" altLang="en-US"/>
        </a:p>
      </dgm:t>
    </dgm:pt>
    <dgm:pt modelId="{11A6BA1A-CF69-4890-8019-8F1318A23995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37FDB873-3554-4FB9-802D-85E31B174FFA}" type="parTrans" cxnId="{21809F00-ABF3-44DC-807A-87EA700A8DFE}">
      <dgm:prSet/>
      <dgm:spPr/>
      <dgm:t>
        <a:bodyPr/>
        <a:lstStyle/>
        <a:p>
          <a:endParaRPr lang="zh-TW" altLang="en-US"/>
        </a:p>
      </dgm:t>
    </dgm:pt>
    <dgm:pt modelId="{C8646DBC-69C0-42A1-88C9-536F39224AE8}" type="sibTrans" cxnId="{21809F00-ABF3-44DC-807A-87EA700A8DFE}">
      <dgm:prSet/>
      <dgm:spPr/>
      <dgm:t>
        <a:bodyPr/>
        <a:lstStyle/>
        <a:p>
          <a:endParaRPr lang="zh-TW" altLang="en-US"/>
        </a:p>
      </dgm:t>
    </dgm:pt>
    <dgm:pt modelId="{F09AD2D7-EF2A-41E3-8C7E-740A5E3B54B6}" type="pres">
      <dgm:prSet presAssocID="{B870C7AE-2C7A-4F2A-866F-D17601B6C16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E50B17B-78D1-4D16-AA0A-CD4533331816}" type="pres">
      <dgm:prSet presAssocID="{B870C7AE-2C7A-4F2A-866F-D17601B6C161}" presName="cycle" presStyleCnt="0"/>
      <dgm:spPr/>
    </dgm:pt>
    <dgm:pt modelId="{6508C222-68DE-4C7D-8D64-CDD687AC28FE}" type="pres">
      <dgm:prSet presAssocID="{B870C7AE-2C7A-4F2A-866F-D17601B6C161}" presName="centerShape" presStyleCnt="0"/>
      <dgm:spPr/>
    </dgm:pt>
    <dgm:pt modelId="{14E2DC45-A963-474D-B83A-04EE96A5BD7E}" type="pres">
      <dgm:prSet presAssocID="{B870C7AE-2C7A-4F2A-866F-D17601B6C161}" presName="connSite" presStyleLbl="node1" presStyleIdx="0" presStyleCnt="5"/>
      <dgm:spPr/>
    </dgm:pt>
    <dgm:pt modelId="{75EB63B9-8945-4031-B4AD-89CDC10FBB53}" type="pres">
      <dgm:prSet presAssocID="{B870C7AE-2C7A-4F2A-866F-D17601B6C161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B731DD9-2575-4804-AA4F-2857DC2A9981}" type="pres">
      <dgm:prSet presAssocID="{1B08C5F0-DB59-4039-BF83-E059817185C3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5687FF2A-54F0-4A14-8D80-F45837964F1D}" type="pres">
      <dgm:prSet presAssocID="{C4F1A3E8-5E6B-4C4E-9376-C433F7B03600}" presName="node" presStyleCnt="0"/>
      <dgm:spPr/>
    </dgm:pt>
    <dgm:pt modelId="{AABE7DB3-1AAB-4B49-8F07-D7F4795C276D}" type="pres">
      <dgm:prSet presAssocID="{C4F1A3E8-5E6B-4C4E-9376-C433F7B03600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A6EDB44-7911-4E13-A633-AE34A7D31950}" type="pres">
      <dgm:prSet presAssocID="{C4F1A3E8-5E6B-4C4E-9376-C433F7B03600}" presName="childNode" presStyleLbl="revTx" presStyleIdx="0" presStyleCnt="4">
        <dgm:presLayoutVars>
          <dgm:bulletEnabled val="1"/>
        </dgm:presLayoutVars>
      </dgm:prSet>
      <dgm:spPr>
        <a:prstGeom prst="rightArrow">
          <a:avLst/>
        </a:prstGeom>
      </dgm:spPr>
      <dgm:t>
        <a:bodyPr/>
        <a:lstStyle/>
        <a:p>
          <a:endParaRPr lang="zh-TW" altLang="en-US"/>
        </a:p>
      </dgm:t>
    </dgm:pt>
    <dgm:pt modelId="{DA6D2E16-D6D1-4489-AB9E-D08794F5320D}" type="pres">
      <dgm:prSet presAssocID="{D0E66C84-8769-4AB7-9BD4-759B2C474696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13A0DBBF-D982-43E3-946E-783823465914}" type="pres">
      <dgm:prSet presAssocID="{8EC2A479-F854-425C-9F11-4A993DDA8863}" presName="node" presStyleCnt="0"/>
      <dgm:spPr/>
    </dgm:pt>
    <dgm:pt modelId="{5EF7D7A7-5190-43A6-937A-32E695E9DFFA}" type="pres">
      <dgm:prSet presAssocID="{8EC2A479-F854-425C-9F11-4A993DDA8863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21BD6DB-A74C-4243-A8C7-8CEA765FA1B0}" type="pres">
      <dgm:prSet presAssocID="{8EC2A479-F854-425C-9F11-4A993DDA8863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5FCC53C-D8E4-419C-8576-505981456B38}" type="pres">
      <dgm:prSet presAssocID="{A0C334C7-FC88-4BE2-BFFE-FCDB7FAD6629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C39D6D36-8303-4477-8B88-A853A9D8AB9D}" type="pres">
      <dgm:prSet presAssocID="{D07252FD-3A37-4E99-98C7-5406BBBBC287}" presName="node" presStyleCnt="0"/>
      <dgm:spPr/>
    </dgm:pt>
    <dgm:pt modelId="{32E7134B-E3C1-49DF-AEB8-A4BA96328662}" type="pres">
      <dgm:prSet presAssocID="{D07252FD-3A37-4E99-98C7-5406BBBBC287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10EF6A-4CAC-4D1C-805F-4C7BFCFA1D71}" type="pres">
      <dgm:prSet presAssocID="{D07252FD-3A37-4E99-98C7-5406BBBBC287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47BC98D-F29A-4415-A694-B6709838CC08}" type="pres">
      <dgm:prSet presAssocID="{EC727A9C-0E0C-4866-9B3C-027A94C0E09C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FA2F7386-A89D-4657-803A-E77D9FFD6A1E}" type="pres">
      <dgm:prSet presAssocID="{FDE150A1-9735-4724-932E-52C170498D12}" presName="node" presStyleCnt="0"/>
      <dgm:spPr/>
    </dgm:pt>
    <dgm:pt modelId="{3D3629A7-DB40-4D97-A40E-7E6A1C12916C}" type="pres">
      <dgm:prSet presAssocID="{FDE150A1-9735-4724-932E-52C170498D12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9F3CE08-9B3E-4F76-9387-F4AFF7864667}" type="pres">
      <dgm:prSet presAssocID="{FDE150A1-9735-4724-932E-52C170498D12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33BF947-CFC9-446A-A0DC-AE8D85CBB25F}" type="presOf" srcId="{B870C7AE-2C7A-4F2A-866F-D17601B6C161}" destId="{F09AD2D7-EF2A-41E3-8C7E-740A5E3B54B6}" srcOrd="0" destOrd="0" presId="urn:microsoft.com/office/officeart/2005/8/layout/radial2"/>
    <dgm:cxn modelId="{9A61FF88-9AD5-4392-A167-6D4EDF9E8240}" type="presOf" srcId="{221C8F81-8933-4235-9653-0901FEDDBB23}" destId="{3A6EDB44-7911-4E13-A633-AE34A7D31950}" srcOrd="0" destOrd="0" presId="urn:microsoft.com/office/officeart/2005/8/layout/radial2"/>
    <dgm:cxn modelId="{3D926E10-0576-4CC8-A276-3A68B518E721}" srcId="{B870C7AE-2C7A-4F2A-866F-D17601B6C161}" destId="{C4F1A3E8-5E6B-4C4E-9376-C433F7B03600}" srcOrd="0" destOrd="0" parTransId="{1B08C5F0-DB59-4039-BF83-E059817185C3}" sibTransId="{91F58935-2DD1-446E-BCAD-C2B8D6686240}"/>
    <dgm:cxn modelId="{0A33D3A5-BC3F-40DD-9A32-0AE782386606}" type="presOf" srcId="{D07252FD-3A37-4E99-98C7-5406BBBBC287}" destId="{32E7134B-E3C1-49DF-AEB8-A4BA96328662}" srcOrd="0" destOrd="0" presId="urn:microsoft.com/office/officeart/2005/8/layout/radial2"/>
    <dgm:cxn modelId="{307D4591-A1A7-4910-8189-A19AF248679E}" type="presOf" srcId="{A0C334C7-FC88-4BE2-BFFE-FCDB7FAD6629}" destId="{B5FCC53C-D8E4-419C-8576-505981456B38}" srcOrd="0" destOrd="0" presId="urn:microsoft.com/office/officeart/2005/8/layout/radial2"/>
    <dgm:cxn modelId="{6548D943-A569-4539-81E9-1BD3991A010D}" srcId="{B870C7AE-2C7A-4F2A-866F-D17601B6C161}" destId="{8EC2A479-F854-425C-9F11-4A993DDA8863}" srcOrd="1" destOrd="0" parTransId="{D0E66C84-8769-4AB7-9BD4-759B2C474696}" sibTransId="{30B470AA-8ED3-4B92-A28F-A2846AA0FEAB}"/>
    <dgm:cxn modelId="{55DC7E30-8A77-4E73-AEF0-3261C31168EF}" type="presOf" srcId="{C4F1A3E8-5E6B-4C4E-9376-C433F7B03600}" destId="{AABE7DB3-1AAB-4B49-8F07-D7F4795C276D}" srcOrd="0" destOrd="0" presId="urn:microsoft.com/office/officeart/2005/8/layout/radial2"/>
    <dgm:cxn modelId="{C62CF2EE-C38A-412E-B26A-A102A8037116}" srcId="{B870C7AE-2C7A-4F2A-866F-D17601B6C161}" destId="{FDE150A1-9735-4724-932E-52C170498D12}" srcOrd="3" destOrd="0" parTransId="{EC727A9C-0E0C-4866-9B3C-027A94C0E09C}" sibTransId="{1D7BF52D-C78B-4267-97BB-11CA82BE67B6}"/>
    <dgm:cxn modelId="{0CBACD0B-6F6B-405F-8225-6ABD589C8AA8}" type="presOf" srcId="{D0E66C84-8769-4AB7-9BD4-759B2C474696}" destId="{DA6D2E16-D6D1-4489-AB9E-D08794F5320D}" srcOrd="0" destOrd="0" presId="urn:microsoft.com/office/officeart/2005/8/layout/radial2"/>
    <dgm:cxn modelId="{07C16FE5-9B8C-4373-BAB9-93DA12A7B644}" type="presOf" srcId="{3F4DC8B1-B613-460C-93F9-9B2C36117525}" destId="{821BD6DB-A74C-4243-A8C7-8CEA765FA1B0}" srcOrd="0" destOrd="0" presId="urn:microsoft.com/office/officeart/2005/8/layout/radial2"/>
    <dgm:cxn modelId="{21809F00-ABF3-44DC-807A-87EA700A8DFE}" srcId="{FDE150A1-9735-4724-932E-52C170498D12}" destId="{11A6BA1A-CF69-4890-8019-8F1318A23995}" srcOrd="0" destOrd="0" parTransId="{37FDB873-3554-4FB9-802D-85E31B174FFA}" sibTransId="{C8646DBC-69C0-42A1-88C9-536F39224AE8}"/>
    <dgm:cxn modelId="{092D384C-71ED-4FCA-9BDF-92E422F29B96}" type="presOf" srcId="{FDE150A1-9735-4724-932E-52C170498D12}" destId="{3D3629A7-DB40-4D97-A40E-7E6A1C12916C}" srcOrd="0" destOrd="0" presId="urn:microsoft.com/office/officeart/2005/8/layout/radial2"/>
    <dgm:cxn modelId="{F7F943B7-9155-41D0-916E-BC884DDB34EA}" srcId="{B870C7AE-2C7A-4F2A-866F-D17601B6C161}" destId="{D07252FD-3A37-4E99-98C7-5406BBBBC287}" srcOrd="2" destOrd="0" parTransId="{A0C334C7-FC88-4BE2-BFFE-FCDB7FAD6629}" sibTransId="{8732241C-65AF-46C0-906F-F21FFC3725AB}"/>
    <dgm:cxn modelId="{EE5A4C5A-34FB-41FF-91DA-E4F412A33FC4}" type="presOf" srcId="{4B8D48FE-2CF9-413E-B2CE-050A3712F52B}" destId="{3310EF6A-4CAC-4D1C-805F-4C7BFCFA1D71}" srcOrd="0" destOrd="0" presId="urn:microsoft.com/office/officeart/2005/8/layout/radial2"/>
    <dgm:cxn modelId="{10BEC7BA-7090-4790-A491-76350661408C}" type="presOf" srcId="{8EC2A479-F854-425C-9F11-4A993DDA8863}" destId="{5EF7D7A7-5190-43A6-937A-32E695E9DFFA}" srcOrd="0" destOrd="0" presId="urn:microsoft.com/office/officeart/2005/8/layout/radial2"/>
    <dgm:cxn modelId="{93232858-E070-45AC-B354-1A70A500C00C}" srcId="{C4F1A3E8-5E6B-4C4E-9376-C433F7B03600}" destId="{221C8F81-8933-4235-9653-0901FEDDBB23}" srcOrd="0" destOrd="0" parTransId="{A3CA7AA2-860A-490C-896F-FDDAEF078C16}" sibTransId="{65B4867A-0B7F-44CA-BF34-0767E95334C1}"/>
    <dgm:cxn modelId="{87656B6A-CE79-455A-ACFA-05AE8B101B24}" type="presOf" srcId="{11A6BA1A-CF69-4890-8019-8F1318A23995}" destId="{69F3CE08-9B3E-4F76-9387-F4AFF7864667}" srcOrd="0" destOrd="0" presId="urn:microsoft.com/office/officeart/2005/8/layout/radial2"/>
    <dgm:cxn modelId="{5CB3D0F3-C301-44C3-910C-A7BA88373D53}" srcId="{D07252FD-3A37-4E99-98C7-5406BBBBC287}" destId="{4B8D48FE-2CF9-413E-B2CE-050A3712F52B}" srcOrd="0" destOrd="0" parTransId="{44EC9E48-9164-4F33-8004-63E4B9EAAEFF}" sibTransId="{33340C7B-73AD-4327-8CD8-D30E42F1ED06}"/>
    <dgm:cxn modelId="{FE2344C7-624D-462A-9748-5C19101EE012}" srcId="{8EC2A479-F854-425C-9F11-4A993DDA8863}" destId="{3F4DC8B1-B613-460C-93F9-9B2C36117525}" srcOrd="0" destOrd="0" parTransId="{8E63C697-ED51-40B1-8BA7-CFCC2C5A2D12}" sibTransId="{B5FEF8A9-64CD-4559-96FA-BA31BF3B9D81}"/>
    <dgm:cxn modelId="{4507B040-D67A-4990-BEAF-6F60C2AD74BB}" type="presOf" srcId="{EC727A9C-0E0C-4866-9B3C-027A94C0E09C}" destId="{A47BC98D-F29A-4415-A694-B6709838CC08}" srcOrd="0" destOrd="0" presId="urn:microsoft.com/office/officeart/2005/8/layout/radial2"/>
    <dgm:cxn modelId="{48115A6A-10CC-421C-B916-65A1E1593E0A}" type="presOf" srcId="{1B08C5F0-DB59-4039-BF83-E059817185C3}" destId="{9B731DD9-2575-4804-AA4F-2857DC2A9981}" srcOrd="0" destOrd="0" presId="urn:microsoft.com/office/officeart/2005/8/layout/radial2"/>
    <dgm:cxn modelId="{ED7CA663-E150-4625-9E2A-C6387B28FE78}" type="presParOf" srcId="{F09AD2D7-EF2A-41E3-8C7E-740A5E3B54B6}" destId="{5E50B17B-78D1-4D16-AA0A-CD4533331816}" srcOrd="0" destOrd="0" presId="urn:microsoft.com/office/officeart/2005/8/layout/radial2"/>
    <dgm:cxn modelId="{9C6CF5D4-5C87-4C07-994B-77DACA85D8A7}" type="presParOf" srcId="{5E50B17B-78D1-4D16-AA0A-CD4533331816}" destId="{6508C222-68DE-4C7D-8D64-CDD687AC28FE}" srcOrd="0" destOrd="0" presId="urn:microsoft.com/office/officeart/2005/8/layout/radial2"/>
    <dgm:cxn modelId="{53339970-A299-44CC-AE54-13DE9B75FAA9}" type="presParOf" srcId="{6508C222-68DE-4C7D-8D64-CDD687AC28FE}" destId="{14E2DC45-A963-474D-B83A-04EE96A5BD7E}" srcOrd="0" destOrd="0" presId="urn:microsoft.com/office/officeart/2005/8/layout/radial2"/>
    <dgm:cxn modelId="{3F85D2C3-7EBB-4059-9ED9-580A9D6B4C60}" type="presParOf" srcId="{6508C222-68DE-4C7D-8D64-CDD687AC28FE}" destId="{75EB63B9-8945-4031-B4AD-89CDC10FBB53}" srcOrd="1" destOrd="0" presId="urn:microsoft.com/office/officeart/2005/8/layout/radial2"/>
    <dgm:cxn modelId="{D3222AAC-8D62-443F-A6D3-2989F1E3CA5E}" type="presParOf" srcId="{5E50B17B-78D1-4D16-AA0A-CD4533331816}" destId="{9B731DD9-2575-4804-AA4F-2857DC2A9981}" srcOrd="1" destOrd="0" presId="urn:microsoft.com/office/officeart/2005/8/layout/radial2"/>
    <dgm:cxn modelId="{29440C48-1372-4E48-818A-47C65C669C4C}" type="presParOf" srcId="{5E50B17B-78D1-4D16-AA0A-CD4533331816}" destId="{5687FF2A-54F0-4A14-8D80-F45837964F1D}" srcOrd="2" destOrd="0" presId="urn:microsoft.com/office/officeart/2005/8/layout/radial2"/>
    <dgm:cxn modelId="{9978B21A-663A-4E3C-96F4-D5ECDB0CC599}" type="presParOf" srcId="{5687FF2A-54F0-4A14-8D80-F45837964F1D}" destId="{AABE7DB3-1AAB-4B49-8F07-D7F4795C276D}" srcOrd="0" destOrd="0" presId="urn:microsoft.com/office/officeart/2005/8/layout/radial2"/>
    <dgm:cxn modelId="{9FD62C73-F55B-43B9-8ECB-022CDE17ED9B}" type="presParOf" srcId="{5687FF2A-54F0-4A14-8D80-F45837964F1D}" destId="{3A6EDB44-7911-4E13-A633-AE34A7D31950}" srcOrd="1" destOrd="0" presId="urn:microsoft.com/office/officeart/2005/8/layout/radial2"/>
    <dgm:cxn modelId="{6C294579-7F76-404D-9C97-3100F897352A}" type="presParOf" srcId="{5E50B17B-78D1-4D16-AA0A-CD4533331816}" destId="{DA6D2E16-D6D1-4489-AB9E-D08794F5320D}" srcOrd="3" destOrd="0" presId="urn:microsoft.com/office/officeart/2005/8/layout/radial2"/>
    <dgm:cxn modelId="{CC9B3AB7-0014-4E92-B9A3-87AB8C6B0E7F}" type="presParOf" srcId="{5E50B17B-78D1-4D16-AA0A-CD4533331816}" destId="{13A0DBBF-D982-43E3-946E-783823465914}" srcOrd="4" destOrd="0" presId="urn:microsoft.com/office/officeart/2005/8/layout/radial2"/>
    <dgm:cxn modelId="{B73A8805-D23A-41FC-8CE1-6684831B5899}" type="presParOf" srcId="{13A0DBBF-D982-43E3-946E-783823465914}" destId="{5EF7D7A7-5190-43A6-937A-32E695E9DFFA}" srcOrd="0" destOrd="0" presId="urn:microsoft.com/office/officeart/2005/8/layout/radial2"/>
    <dgm:cxn modelId="{5DE7E9DB-78E6-498F-9059-57BEBDD0D509}" type="presParOf" srcId="{13A0DBBF-D982-43E3-946E-783823465914}" destId="{821BD6DB-A74C-4243-A8C7-8CEA765FA1B0}" srcOrd="1" destOrd="0" presId="urn:microsoft.com/office/officeart/2005/8/layout/radial2"/>
    <dgm:cxn modelId="{5A70137C-86C3-4057-BC77-1C8709C15663}" type="presParOf" srcId="{5E50B17B-78D1-4D16-AA0A-CD4533331816}" destId="{B5FCC53C-D8E4-419C-8576-505981456B38}" srcOrd="5" destOrd="0" presId="urn:microsoft.com/office/officeart/2005/8/layout/radial2"/>
    <dgm:cxn modelId="{DD455DC9-090B-41D1-96BB-14B01E04DB76}" type="presParOf" srcId="{5E50B17B-78D1-4D16-AA0A-CD4533331816}" destId="{C39D6D36-8303-4477-8B88-A853A9D8AB9D}" srcOrd="6" destOrd="0" presId="urn:microsoft.com/office/officeart/2005/8/layout/radial2"/>
    <dgm:cxn modelId="{F1A3FD87-090D-41D8-9D8A-94432B2A9F20}" type="presParOf" srcId="{C39D6D36-8303-4477-8B88-A853A9D8AB9D}" destId="{32E7134B-E3C1-49DF-AEB8-A4BA96328662}" srcOrd="0" destOrd="0" presId="urn:microsoft.com/office/officeart/2005/8/layout/radial2"/>
    <dgm:cxn modelId="{5A900D1E-784A-43F7-A267-A9F08492B23E}" type="presParOf" srcId="{C39D6D36-8303-4477-8B88-A853A9D8AB9D}" destId="{3310EF6A-4CAC-4D1C-805F-4C7BFCFA1D71}" srcOrd="1" destOrd="0" presId="urn:microsoft.com/office/officeart/2005/8/layout/radial2"/>
    <dgm:cxn modelId="{552F15C2-41C3-4F7D-B1ED-41733DAF78FC}" type="presParOf" srcId="{5E50B17B-78D1-4D16-AA0A-CD4533331816}" destId="{A47BC98D-F29A-4415-A694-B6709838CC08}" srcOrd="7" destOrd="0" presId="urn:microsoft.com/office/officeart/2005/8/layout/radial2"/>
    <dgm:cxn modelId="{B774D07E-1101-4BB5-8F09-49E73091F7A1}" type="presParOf" srcId="{5E50B17B-78D1-4D16-AA0A-CD4533331816}" destId="{FA2F7386-A89D-4657-803A-E77D9FFD6A1E}" srcOrd="8" destOrd="0" presId="urn:microsoft.com/office/officeart/2005/8/layout/radial2"/>
    <dgm:cxn modelId="{B6B64289-FF72-4749-9C59-5200AB7ECD0B}" type="presParOf" srcId="{FA2F7386-A89D-4657-803A-E77D9FFD6A1E}" destId="{3D3629A7-DB40-4D97-A40E-7E6A1C12916C}" srcOrd="0" destOrd="0" presId="urn:microsoft.com/office/officeart/2005/8/layout/radial2"/>
    <dgm:cxn modelId="{B7C99FDF-EBC3-45E6-8C98-EEC8564B64B4}" type="presParOf" srcId="{FA2F7386-A89D-4657-803A-E77D9FFD6A1E}" destId="{69F3CE08-9B3E-4F76-9387-F4AFF786466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7BC98D-F29A-4415-A694-B6709838CC08}">
      <dsp:nvSpPr>
        <dsp:cNvPr id="0" name=""/>
        <dsp:cNvSpPr/>
      </dsp:nvSpPr>
      <dsp:spPr>
        <a:xfrm rot="3681292">
          <a:off x="2559161" y="3405385"/>
          <a:ext cx="898712" cy="40078"/>
        </a:xfrm>
        <a:custGeom>
          <a:avLst/>
          <a:gdLst/>
          <a:ahLst/>
          <a:cxnLst/>
          <a:rect l="0" t="0" r="0" b="0"/>
          <a:pathLst>
            <a:path>
              <a:moveTo>
                <a:pt x="0" y="20039"/>
              </a:moveTo>
              <a:lnTo>
                <a:pt x="898712" y="20039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FCC53C-D8E4-419C-8576-505981456B38}">
      <dsp:nvSpPr>
        <dsp:cNvPr id="0" name=""/>
        <dsp:cNvSpPr/>
      </dsp:nvSpPr>
      <dsp:spPr>
        <a:xfrm rot="1311719">
          <a:off x="3051737" y="2759011"/>
          <a:ext cx="643463" cy="40078"/>
        </a:xfrm>
        <a:custGeom>
          <a:avLst/>
          <a:gdLst/>
          <a:ahLst/>
          <a:cxnLst/>
          <a:rect l="0" t="0" r="0" b="0"/>
          <a:pathLst>
            <a:path>
              <a:moveTo>
                <a:pt x="0" y="20039"/>
              </a:moveTo>
              <a:lnTo>
                <a:pt x="643463" y="20039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6D2E16-D6D1-4489-AB9E-D08794F5320D}">
      <dsp:nvSpPr>
        <dsp:cNvPr id="0" name=""/>
        <dsp:cNvSpPr/>
      </dsp:nvSpPr>
      <dsp:spPr>
        <a:xfrm rot="20288281">
          <a:off x="3051737" y="2021104"/>
          <a:ext cx="643463" cy="40078"/>
        </a:xfrm>
        <a:custGeom>
          <a:avLst/>
          <a:gdLst/>
          <a:ahLst/>
          <a:cxnLst/>
          <a:rect l="0" t="0" r="0" b="0"/>
          <a:pathLst>
            <a:path>
              <a:moveTo>
                <a:pt x="0" y="20039"/>
              </a:moveTo>
              <a:lnTo>
                <a:pt x="643463" y="20039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731DD9-2575-4804-AA4F-2857DC2A9981}">
      <dsp:nvSpPr>
        <dsp:cNvPr id="0" name=""/>
        <dsp:cNvSpPr/>
      </dsp:nvSpPr>
      <dsp:spPr>
        <a:xfrm rot="17918708">
          <a:off x="2559161" y="1374729"/>
          <a:ext cx="898712" cy="40078"/>
        </a:xfrm>
        <a:custGeom>
          <a:avLst/>
          <a:gdLst/>
          <a:ahLst/>
          <a:cxnLst/>
          <a:rect l="0" t="0" r="0" b="0"/>
          <a:pathLst>
            <a:path>
              <a:moveTo>
                <a:pt x="0" y="20039"/>
              </a:moveTo>
              <a:lnTo>
                <a:pt x="898712" y="20039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EB63B9-8945-4031-B4AD-89CDC10FBB53}">
      <dsp:nvSpPr>
        <dsp:cNvPr id="0" name=""/>
        <dsp:cNvSpPr/>
      </dsp:nvSpPr>
      <dsp:spPr>
        <a:xfrm>
          <a:off x="1566804" y="1522996"/>
          <a:ext cx="1774201" cy="1774201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BE7DB3-1AAB-4B49-8F07-D7F4795C276D}">
      <dsp:nvSpPr>
        <dsp:cNvPr id="0" name=""/>
        <dsp:cNvSpPr/>
      </dsp:nvSpPr>
      <dsp:spPr>
        <a:xfrm>
          <a:off x="2946828" y="1036"/>
          <a:ext cx="1064520" cy="106452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900" kern="1200" dirty="0" smtClean="0"/>
            <a:t>/</a:t>
          </a:r>
          <a:r>
            <a:rPr lang="zh-TW" sz="3900" kern="1200" dirty="0" smtClean="0"/>
            <a:t>巡</a:t>
          </a:r>
          <a:endParaRPr lang="zh-TW" sz="3900" kern="1200" dirty="0"/>
        </a:p>
      </dsp:txBody>
      <dsp:txXfrm>
        <a:off x="3102723" y="156931"/>
        <a:ext cx="752730" cy="752730"/>
      </dsp:txXfrm>
    </dsp:sp>
    <dsp:sp modelId="{3A6EDB44-7911-4E13-A633-AE34A7D31950}">
      <dsp:nvSpPr>
        <dsp:cNvPr id="0" name=""/>
        <dsp:cNvSpPr/>
      </dsp:nvSpPr>
      <dsp:spPr>
        <a:xfrm>
          <a:off x="4117801" y="1036"/>
          <a:ext cx="1596781" cy="1064520"/>
        </a:xfrm>
        <a:prstGeom prst="rightArrow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/>
            <a:t>巡檢容器</a:t>
          </a:r>
          <a:endParaRPr lang="zh-TW" sz="2100" kern="1200" dirty="0"/>
        </a:p>
      </dsp:txBody>
      <dsp:txXfrm>
        <a:off x="4117801" y="267166"/>
        <a:ext cx="1330651" cy="532260"/>
      </dsp:txXfrm>
    </dsp:sp>
    <dsp:sp modelId="{5EF7D7A7-5190-43A6-937A-32E695E9DFFA}">
      <dsp:nvSpPr>
        <dsp:cNvPr id="0" name=""/>
        <dsp:cNvSpPr/>
      </dsp:nvSpPr>
      <dsp:spPr>
        <a:xfrm>
          <a:off x="3633784" y="1190879"/>
          <a:ext cx="1064520" cy="106452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/>
            <a:t>倒</a:t>
          </a:r>
          <a:endParaRPr lang="zh-TW" sz="3900" kern="1200" dirty="0"/>
        </a:p>
      </dsp:txBody>
      <dsp:txXfrm>
        <a:off x="3789679" y="1346774"/>
        <a:ext cx="752730" cy="752730"/>
      </dsp:txXfrm>
    </dsp:sp>
    <dsp:sp modelId="{821BD6DB-A74C-4243-A8C7-8CEA765FA1B0}">
      <dsp:nvSpPr>
        <dsp:cNvPr id="0" name=""/>
        <dsp:cNvSpPr/>
      </dsp:nvSpPr>
      <dsp:spPr>
        <a:xfrm>
          <a:off x="4804757" y="1190879"/>
          <a:ext cx="1596781" cy="106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/>
            <a:t>倒掉積水</a:t>
          </a:r>
          <a:endParaRPr lang="zh-TW" sz="2100" kern="1200" dirty="0"/>
        </a:p>
      </dsp:txBody>
      <dsp:txXfrm>
        <a:off x="4804757" y="1190879"/>
        <a:ext cx="1596781" cy="1064520"/>
      </dsp:txXfrm>
    </dsp:sp>
    <dsp:sp modelId="{32E7134B-E3C1-49DF-AEB8-A4BA96328662}">
      <dsp:nvSpPr>
        <dsp:cNvPr id="0" name=""/>
        <dsp:cNvSpPr/>
      </dsp:nvSpPr>
      <dsp:spPr>
        <a:xfrm>
          <a:off x="3633784" y="2564793"/>
          <a:ext cx="1064520" cy="106452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/>
            <a:t>清</a:t>
          </a:r>
          <a:endParaRPr lang="zh-TW" sz="3900" kern="1200" dirty="0"/>
        </a:p>
      </dsp:txBody>
      <dsp:txXfrm>
        <a:off x="3789679" y="2720688"/>
        <a:ext cx="752730" cy="752730"/>
      </dsp:txXfrm>
    </dsp:sp>
    <dsp:sp modelId="{3310EF6A-4CAC-4D1C-805F-4C7BFCFA1D71}">
      <dsp:nvSpPr>
        <dsp:cNvPr id="0" name=""/>
        <dsp:cNvSpPr/>
      </dsp:nvSpPr>
      <dsp:spPr>
        <a:xfrm>
          <a:off x="4804757" y="2564793"/>
          <a:ext cx="1596781" cy="106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/>
            <a:t>清潔容器</a:t>
          </a:r>
          <a:endParaRPr lang="zh-TW" sz="2100" kern="1200" dirty="0"/>
        </a:p>
      </dsp:txBody>
      <dsp:txXfrm>
        <a:off x="4804757" y="2564793"/>
        <a:ext cx="1596781" cy="1064520"/>
      </dsp:txXfrm>
    </dsp:sp>
    <dsp:sp modelId="{3D3629A7-DB40-4D97-A40E-7E6A1C12916C}">
      <dsp:nvSpPr>
        <dsp:cNvPr id="0" name=""/>
        <dsp:cNvSpPr/>
      </dsp:nvSpPr>
      <dsp:spPr>
        <a:xfrm>
          <a:off x="2946828" y="3754636"/>
          <a:ext cx="1064520" cy="106452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/>
            <a:t>刷</a:t>
          </a:r>
          <a:endParaRPr lang="zh-TW" sz="3900" kern="1200" dirty="0"/>
        </a:p>
      </dsp:txBody>
      <dsp:txXfrm>
        <a:off x="3102723" y="3910531"/>
        <a:ext cx="752730" cy="752730"/>
      </dsp:txXfrm>
    </dsp:sp>
    <dsp:sp modelId="{69F3CE08-9B3E-4F76-9387-F4AFF7864667}">
      <dsp:nvSpPr>
        <dsp:cNvPr id="0" name=""/>
        <dsp:cNvSpPr/>
      </dsp:nvSpPr>
      <dsp:spPr>
        <a:xfrm>
          <a:off x="4117801" y="3754636"/>
          <a:ext cx="1596781" cy="106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/>
            <a:t>刷除蟲卵</a:t>
          </a:r>
          <a:endParaRPr lang="zh-TW" sz="2100" kern="1200" dirty="0"/>
        </a:p>
      </dsp:txBody>
      <dsp:txXfrm>
        <a:off x="4117801" y="3754636"/>
        <a:ext cx="1596781" cy="1064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411446" y="2763532"/>
            <a:ext cx="4146108" cy="4094468"/>
          </a:xfrm>
          <a:prstGeom prst="noSmoking">
            <a:avLst>
              <a:gd name="adj" fmla="val 7172"/>
            </a:avLst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3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313" y="2590429"/>
            <a:ext cx="2361816" cy="1953820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3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21463" y="4047863"/>
            <a:ext cx="2361816" cy="1953820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3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420289" y="5228771"/>
            <a:ext cx="2361816" cy="1953820"/>
          </a:xfrm>
          <a:prstGeom prst="rect">
            <a:avLst/>
          </a:prstGeom>
        </p:spPr>
      </p:pic>
      <p:pic>
        <p:nvPicPr>
          <p:cNvPr id="30" name="圖片 2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3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716138" y="3791953"/>
            <a:ext cx="2361816" cy="1953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934430512"/>
              </p:ext>
            </p:extLst>
          </p:nvPr>
        </p:nvGraphicFramePr>
        <p:xfrm>
          <a:off x="431074" y="1541417"/>
          <a:ext cx="7968343" cy="48201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087290" y="4924697"/>
            <a:ext cx="2638697" cy="1280158"/>
          </a:xfrm>
          <a:prstGeom prst="rightArrow">
            <a:avLst>
              <a:gd name="adj1" fmla="val 46875"/>
              <a:gd name="adj2" fmla="val 50000"/>
            </a:avLst>
          </a:prstGeom>
          <a:solidFill>
            <a:srgbClr val="FF6600"/>
          </a:solidFill>
          <a:ln w="38100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</TotalTime>
  <Words>79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2019-10-21T03:54:10Z</dcterms:modified>
</cp:coreProperties>
</file>