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33CC"/>
    <a:srgbClr val="3399FF"/>
    <a:srgbClr val="FF6699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704671-5B67-49DE-94A6-B1EF5F70A030}" type="doc">
      <dgm:prSet loTypeId="urn:microsoft.com/office/officeart/2005/8/layout/radial2" loCatId="relationship" qsTypeId="urn:microsoft.com/office/officeart/2005/8/quickstyle/3d9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B39954C-F3DA-4B5F-AB16-7339E5A94350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巡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4C26AF3F-E206-4040-B5C4-A0B4486534AF}" type="parTrans" cxnId="{C5FB6230-B3D7-41D0-BCEB-66885E7D9B43}">
      <dgm:prSet/>
      <dgm:spPr/>
      <dgm:t>
        <a:bodyPr/>
        <a:lstStyle/>
        <a:p>
          <a:endParaRPr lang="zh-TW" altLang="en-US"/>
        </a:p>
      </dgm:t>
    </dgm:pt>
    <dgm:pt modelId="{003AE48A-D8A3-4A66-83AE-3F8E46993261}" type="sibTrans" cxnId="{C5FB6230-B3D7-41D0-BCEB-66885E7D9B43}">
      <dgm:prSet/>
      <dgm:spPr/>
      <dgm:t>
        <a:bodyPr/>
        <a:lstStyle/>
        <a:p>
          <a:endParaRPr lang="zh-TW" altLang="en-US"/>
        </a:p>
      </dgm:t>
    </dgm:pt>
    <dgm:pt modelId="{8F287971-013E-4CE3-BD27-6F174B952FC0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巡檢容器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5BE82957-FEAC-4ADF-A53A-A5A74F3DFF65}" type="parTrans" cxnId="{872B8CB2-8F44-4F4E-9F20-0FE8ED415CE4}">
      <dgm:prSet/>
      <dgm:spPr/>
      <dgm:t>
        <a:bodyPr/>
        <a:lstStyle/>
        <a:p>
          <a:endParaRPr lang="zh-TW" altLang="en-US"/>
        </a:p>
      </dgm:t>
    </dgm:pt>
    <dgm:pt modelId="{8220BD60-4372-43E0-8824-27B8603BDABF}" type="sibTrans" cxnId="{872B8CB2-8F44-4F4E-9F20-0FE8ED415CE4}">
      <dgm:prSet/>
      <dgm:spPr/>
      <dgm:t>
        <a:bodyPr/>
        <a:lstStyle/>
        <a:p>
          <a:endParaRPr lang="zh-TW" altLang="en-US"/>
        </a:p>
      </dgm:t>
    </dgm:pt>
    <dgm:pt modelId="{05804740-3E28-40C5-90CF-7049B4497FCE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倒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5A5540C8-823F-460F-8CB3-6E8FD4C22B88}" type="parTrans" cxnId="{F2316A42-D84D-45E0-8028-A075D7952D44}">
      <dgm:prSet/>
      <dgm:spPr/>
      <dgm:t>
        <a:bodyPr/>
        <a:lstStyle/>
        <a:p>
          <a:endParaRPr lang="zh-TW" altLang="en-US"/>
        </a:p>
      </dgm:t>
    </dgm:pt>
    <dgm:pt modelId="{32314C23-8409-4D6D-9E47-96395BC7EF0E}" type="sibTrans" cxnId="{F2316A42-D84D-45E0-8028-A075D7952D44}">
      <dgm:prSet/>
      <dgm:spPr/>
      <dgm:t>
        <a:bodyPr/>
        <a:lstStyle/>
        <a:p>
          <a:endParaRPr lang="zh-TW" altLang="en-US"/>
        </a:p>
      </dgm:t>
    </dgm:pt>
    <dgm:pt modelId="{6CD3A11B-A4C4-4892-8EBD-07AC50852763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倒掉積水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68F54C5D-FD0E-4DA7-A202-D32A0C36CA70}" type="parTrans" cxnId="{C5078AFD-7E7B-4D36-A3A2-AD8E98F80940}">
      <dgm:prSet/>
      <dgm:spPr/>
      <dgm:t>
        <a:bodyPr/>
        <a:lstStyle/>
        <a:p>
          <a:endParaRPr lang="zh-TW" altLang="en-US"/>
        </a:p>
      </dgm:t>
    </dgm:pt>
    <dgm:pt modelId="{96F873F6-F202-4039-98EA-EDAB68B08A64}" type="sibTrans" cxnId="{C5078AFD-7E7B-4D36-A3A2-AD8E98F80940}">
      <dgm:prSet/>
      <dgm:spPr/>
      <dgm:t>
        <a:bodyPr/>
        <a:lstStyle/>
        <a:p>
          <a:endParaRPr lang="zh-TW" altLang="en-US"/>
        </a:p>
      </dgm:t>
    </dgm:pt>
    <dgm:pt modelId="{2F3DFCF7-9777-4261-9854-A602F40999C5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清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0807594D-39F2-4100-8294-D09745EBC416}" type="parTrans" cxnId="{D8D2013A-FA05-4FD8-AC00-CBF21FAC15DE}">
      <dgm:prSet/>
      <dgm:spPr/>
      <dgm:t>
        <a:bodyPr/>
        <a:lstStyle/>
        <a:p>
          <a:endParaRPr lang="zh-TW" altLang="en-US"/>
        </a:p>
      </dgm:t>
    </dgm:pt>
    <dgm:pt modelId="{326E7C00-99F0-4D4E-ABCE-7EBC11C981AC}" type="sibTrans" cxnId="{D8D2013A-FA05-4FD8-AC00-CBF21FAC15DE}">
      <dgm:prSet/>
      <dgm:spPr/>
      <dgm:t>
        <a:bodyPr/>
        <a:lstStyle/>
        <a:p>
          <a:endParaRPr lang="zh-TW" altLang="en-US"/>
        </a:p>
      </dgm:t>
    </dgm:pt>
    <dgm:pt modelId="{D67D28A3-D001-44ED-BC98-486940025064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清潔容器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CDF4A53A-507C-49BA-AB0A-B7B0BAC77C0B}" type="parTrans" cxnId="{71FC7D52-0EFD-4B2F-B005-93D6BBE83600}">
      <dgm:prSet/>
      <dgm:spPr/>
      <dgm:t>
        <a:bodyPr/>
        <a:lstStyle/>
        <a:p>
          <a:endParaRPr lang="zh-TW" altLang="en-US"/>
        </a:p>
      </dgm:t>
    </dgm:pt>
    <dgm:pt modelId="{6FFB0654-5D87-4B19-8935-C2CF07657618}" type="sibTrans" cxnId="{71FC7D52-0EFD-4B2F-B005-93D6BBE83600}">
      <dgm:prSet/>
      <dgm:spPr/>
      <dgm:t>
        <a:bodyPr/>
        <a:lstStyle/>
        <a:p>
          <a:endParaRPr lang="zh-TW" altLang="en-US"/>
        </a:p>
      </dgm:t>
    </dgm:pt>
    <dgm:pt modelId="{24178E3E-B291-493D-8548-85A03746F211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刷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26E5F6C6-55FE-4678-8030-E4CBA46C9851}" type="parTrans" cxnId="{58CEE39C-090A-4425-BB3E-5E95C3ED154E}">
      <dgm:prSet/>
      <dgm:spPr/>
      <dgm:t>
        <a:bodyPr/>
        <a:lstStyle/>
        <a:p>
          <a:endParaRPr lang="zh-TW" altLang="en-US"/>
        </a:p>
      </dgm:t>
    </dgm:pt>
    <dgm:pt modelId="{86BE5B2A-1249-40DF-848F-BCEAF11ADAC8}" type="sibTrans" cxnId="{58CEE39C-090A-4425-BB3E-5E95C3ED154E}">
      <dgm:prSet/>
      <dgm:spPr/>
      <dgm:t>
        <a:bodyPr/>
        <a:lstStyle/>
        <a:p>
          <a:endParaRPr lang="zh-TW" altLang="en-US"/>
        </a:p>
      </dgm:t>
    </dgm:pt>
    <dgm:pt modelId="{C50C3BF1-E731-4AF0-A8E5-707AF9F317B1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刷除蟲卵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52AD488E-1B0D-4EE8-AE5A-50234EEC4F2F}" type="parTrans" cxnId="{07CE4CAA-EF02-4CE0-9C53-8AEE6EF2D84F}">
      <dgm:prSet/>
      <dgm:spPr/>
      <dgm:t>
        <a:bodyPr/>
        <a:lstStyle/>
        <a:p>
          <a:endParaRPr lang="zh-TW" altLang="en-US"/>
        </a:p>
      </dgm:t>
    </dgm:pt>
    <dgm:pt modelId="{53204C62-4E3A-4D5C-9936-D2E398FFB053}" type="sibTrans" cxnId="{07CE4CAA-EF02-4CE0-9C53-8AEE6EF2D84F}">
      <dgm:prSet/>
      <dgm:spPr/>
      <dgm:t>
        <a:bodyPr/>
        <a:lstStyle/>
        <a:p>
          <a:endParaRPr lang="zh-TW" altLang="en-US"/>
        </a:p>
      </dgm:t>
    </dgm:pt>
    <dgm:pt modelId="{07349387-63B7-4801-BA79-422E9B21A680}" type="pres">
      <dgm:prSet presAssocID="{72704671-5B67-49DE-94A6-B1EF5F70A03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9A3ED87-F2C4-4F8C-874B-F7358C7E30E2}" type="pres">
      <dgm:prSet presAssocID="{72704671-5B67-49DE-94A6-B1EF5F70A030}" presName="cycle" presStyleCnt="0"/>
      <dgm:spPr/>
      <dgm:t>
        <a:bodyPr/>
        <a:lstStyle/>
        <a:p>
          <a:endParaRPr lang="zh-TW" altLang="en-US"/>
        </a:p>
      </dgm:t>
    </dgm:pt>
    <dgm:pt modelId="{A4D439E7-1DD9-4861-8F61-899A159FDCBE}" type="pres">
      <dgm:prSet presAssocID="{72704671-5B67-49DE-94A6-B1EF5F70A030}" presName="centerShape" presStyleCnt="0"/>
      <dgm:spPr/>
      <dgm:t>
        <a:bodyPr/>
        <a:lstStyle/>
        <a:p>
          <a:endParaRPr lang="zh-TW" altLang="en-US"/>
        </a:p>
      </dgm:t>
    </dgm:pt>
    <dgm:pt modelId="{4A3C2EAE-B5EE-485F-8798-48BBC8FE5F70}" type="pres">
      <dgm:prSet presAssocID="{72704671-5B67-49DE-94A6-B1EF5F70A030}" presName="connSite" presStyleLbl="node1" presStyleIdx="0" presStyleCnt="5"/>
      <dgm:spPr/>
      <dgm:t>
        <a:bodyPr/>
        <a:lstStyle/>
        <a:p>
          <a:endParaRPr lang="zh-TW" altLang="en-US"/>
        </a:p>
      </dgm:t>
    </dgm:pt>
    <dgm:pt modelId="{93DB5AE6-BE23-4031-9DF7-71942148C6E5}" type="pres">
      <dgm:prSet presAssocID="{72704671-5B67-49DE-94A6-B1EF5F70A030}" presName="visible" presStyleLbl="node1" presStyleIdx="0" presStyleCnt="5" custLinFactNeighborX="8236" custLinFactNeighborY="10230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2C4AF39-25A6-4002-B4EF-980DD163C638}" type="pres">
      <dgm:prSet presAssocID="{4C26AF3F-E206-4040-B5C4-A0B4486534A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6D687F7-AB6D-4AA5-A00B-606F253D9371}" type="pres">
      <dgm:prSet presAssocID="{5B39954C-F3DA-4B5F-AB16-7339E5A94350}" presName="node" presStyleCnt="0"/>
      <dgm:spPr/>
      <dgm:t>
        <a:bodyPr/>
        <a:lstStyle/>
        <a:p>
          <a:endParaRPr lang="zh-TW" altLang="en-US"/>
        </a:p>
      </dgm:t>
    </dgm:pt>
    <dgm:pt modelId="{DFC11D27-0A6F-469C-8C5B-6643C1DB20D2}" type="pres">
      <dgm:prSet presAssocID="{5B39954C-F3DA-4B5F-AB16-7339E5A9435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AB4E2F-2319-4C99-8825-351329CD7119}" type="pres">
      <dgm:prSet presAssocID="{5B39954C-F3DA-4B5F-AB16-7339E5A9435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27690C2-343B-474E-BDB2-28FF8BBA682E}" type="pres">
      <dgm:prSet presAssocID="{5A5540C8-823F-460F-8CB3-6E8FD4C22B88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FAF9E57D-1A86-459E-B2C1-53863920E423}" type="pres">
      <dgm:prSet presAssocID="{05804740-3E28-40C5-90CF-7049B4497FCE}" presName="node" presStyleCnt="0"/>
      <dgm:spPr/>
      <dgm:t>
        <a:bodyPr/>
        <a:lstStyle/>
        <a:p>
          <a:endParaRPr lang="zh-TW" altLang="en-US"/>
        </a:p>
      </dgm:t>
    </dgm:pt>
    <dgm:pt modelId="{6F2A66CF-894D-463F-B8BE-A8FC5184107B}" type="pres">
      <dgm:prSet presAssocID="{05804740-3E28-40C5-90CF-7049B4497FC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83E23F-2869-4154-BA4F-97A3D8A8381E}" type="pres">
      <dgm:prSet presAssocID="{05804740-3E28-40C5-90CF-7049B4497FC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1BB348-4574-48B1-B1E6-CB71A611A720}" type="pres">
      <dgm:prSet presAssocID="{0807594D-39F2-4100-8294-D09745EBC416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0E44D43-B446-4AD1-BCDA-DE7A84A8BA32}" type="pres">
      <dgm:prSet presAssocID="{2F3DFCF7-9777-4261-9854-A602F40999C5}" presName="node" presStyleCnt="0"/>
      <dgm:spPr/>
      <dgm:t>
        <a:bodyPr/>
        <a:lstStyle/>
        <a:p>
          <a:endParaRPr lang="zh-TW" altLang="en-US"/>
        </a:p>
      </dgm:t>
    </dgm:pt>
    <dgm:pt modelId="{3AD28CBB-C2E1-4BE0-AB60-0A56AC802A07}" type="pres">
      <dgm:prSet presAssocID="{2F3DFCF7-9777-4261-9854-A602F40999C5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6BEFE4-C2EA-4A63-A60F-CE23AF21E011}" type="pres">
      <dgm:prSet presAssocID="{2F3DFCF7-9777-4261-9854-A602F40999C5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5A0817-ABEB-43AC-9FAB-366D042EEE1C}" type="pres">
      <dgm:prSet presAssocID="{26E5F6C6-55FE-4678-8030-E4CBA46C9851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BF9A4E18-D965-493D-9EA8-CB95AE19E52B}" type="pres">
      <dgm:prSet presAssocID="{24178E3E-B291-493D-8548-85A03746F211}" presName="node" presStyleCnt="0"/>
      <dgm:spPr/>
      <dgm:t>
        <a:bodyPr/>
        <a:lstStyle/>
        <a:p>
          <a:endParaRPr lang="zh-TW" altLang="en-US"/>
        </a:p>
      </dgm:t>
    </dgm:pt>
    <dgm:pt modelId="{410BDB82-516F-40DC-8BDA-1BB56DE5F7A2}" type="pres">
      <dgm:prSet presAssocID="{24178E3E-B291-493D-8548-85A03746F211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4DCA1A-D0DB-4F12-96B9-FD46E37482A6}" type="pres">
      <dgm:prSet presAssocID="{24178E3E-B291-493D-8548-85A03746F211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B075570-8ECC-4481-955E-7ABAF8285BB5}" type="presOf" srcId="{6CD3A11B-A4C4-4892-8EBD-07AC50852763}" destId="{8083E23F-2869-4154-BA4F-97A3D8A8381E}" srcOrd="0" destOrd="0" presId="urn:microsoft.com/office/officeart/2005/8/layout/radial2"/>
    <dgm:cxn modelId="{17867626-48B8-44E8-8F75-00CF6873D8F2}" type="presOf" srcId="{26E5F6C6-55FE-4678-8030-E4CBA46C9851}" destId="{DD5A0817-ABEB-43AC-9FAB-366D042EEE1C}" srcOrd="0" destOrd="0" presId="urn:microsoft.com/office/officeart/2005/8/layout/radial2"/>
    <dgm:cxn modelId="{DA3A44F4-94AA-4864-AD10-A9644FFE1C7D}" type="presOf" srcId="{5B39954C-F3DA-4B5F-AB16-7339E5A94350}" destId="{DFC11D27-0A6F-469C-8C5B-6643C1DB20D2}" srcOrd="0" destOrd="0" presId="urn:microsoft.com/office/officeart/2005/8/layout/radial2"/>
    <dgm:cxn modelId="{71FC7D52-0EFD-4B2F-B005-93D6BBE83600}" srcId="{2F3DFCF7-9777-4261-9854-A602F40999C5}" destId="{D67D28A3-D001-44ED-BC98-486940025064}" srcOrd="0" destOrd="0" parTransId="{CDF4A53A-507C-49BA-AB0A-B7B0BAC77C0B}" sibTransId="{6FFB0654-5D87-4B19-8935-C2CF07657618}"/>
    <dgm:cxn modelId="{C5FB6230-B3D7-41D0-BCEB-66885E7D9B43}" srcId="{72704671-5B67-49DE-94A6-B1EF5F70A030}" destId="{5B39954C-F3DA-4B5F-AB16-7339E5A94350}" srcOrd="0" destOrd="0" parTransId="{4C26AF3F-E206-4040-B5C4-A0B4486534AF}" sibTransId="{003AE48A-D8A3-4A66-83AE-3F8E46993261}"/>
    <dgm:cxn modelId="{83E0F75C-D7F1-469A-8196-0B7D934A403F}" type="presOf" srcId="{8F287971-013E-4CE3-BD27-6F174B952FC0}" destId="{95AB4E2F-2319-4C99-8825-351329CD7119}" srcOrd="0" destOrd="0" presId="urn:microsoft.com/office/officeart/2005/8/layout/radial2"/>
    <dgm:cxn modelId="{C5078AFD-7E7B-4D36-A3A2-AD8E98F80940}" srcId="{05804740-3E28-40C5-90CF-7049B4497FCE}" destId="{6CD3A11B-A4C4-4892-8EBD-07AC50852763}" srcOrd="0" destOrd="0" parTransId="{68F54C5D-FD0E-4DA7-A202-D32A0C36CA70}" sibTransId="{96F873F6-F202-4039-98EA-EDAB68B08A64}"/>
    <dgm:cxn modelId="{872B8CB2-8F44-4F4E-9F20-0FE8ED415CE4}" srcId="{5B39954C-F3DA-4B5F-AB16-7339E5A94350}" destId="{8F287971-013E-4CE3-BD27-6F174B952FC0}" srcOrd="0" destOrd="0" parTransId="{5BE82957-FEAC-4ADF-A53A-A5A74F3DFF65}" sibTransId="{8220BD60-4372-43E0-8824-27B8603BDABF}"/>
    <dgm:cxn modelId="{F2316A42-D84D-45E0-8028-A075D7952D44}" srcId="{72704671-5B67-49DE-94A6-B1EF5F70A030}" destId="{05804740-3E28-40C5-90CF-7049B4497FCE}" srcOrd="1" destOrd="0" parTransId="{5A5540C8-823F-460F-8CB3-6E8FD4C22B88}" sibTransId="{32314C23-8409-4D6D-9E47-96395BC7EF0E}"/>
    <dgm:cxn modelId="{1E8FAB5B-0D9B-440E-943F-79C600438350}" type="presOf" srcId="{05804740-3E28-40C5-90CF-7049B4497FCE}" destId="{6F2A66CF-894D-463F-B8BE-A8FC5184107B}" srcOrd="0" destOrd="0" presId="urn:microsoft.com/office/officeart/2005/8/layout/radial2"/>
    <dgm:cxn modelId="{9472ADF1-41B6-40C3-9C8F-17DCC2D61208}" type="presOf" srcId="{5A5540C8-823F-460F-8CB3-6E8FD4C22B88}" destId="{C27690C2-343B-474E-BDB2-28FF8BBA682E}" srcOrd="0" destOrd="0" presId="urn:microsoft.com/office/officeart/2005/8/layout/radial2"/>
    <dgm:cxn modelId="{99659119-5751-4D17-822D-D5E51DFAA411}" type="presOf" srcId="{4C26AF3F-E206-4040-B5C4-A0B4486534AF}" destId="{D2C4AF39-25A6-4002-B4EF-980DD163C638}" srcOrd="0" destOrd="0" presId="urn:microsoft.com/office/officeart/2005/8/layout/radial2"/>
    <dgm:cxn modelId="{E0E05B66-10F7-4CDC-8606-293FEE61B899}" type="presOf" srcId="{0807594D-39F2-4100-8294-D09745EBC416}" destId="{F51BB348-4574-48B1-B1E6-CB71A611A720}" srcOrd="0" destOrd="0" presId="urn:microsoft.com/office/officeart/2005/8/layout/radial2"/>
    <dgm:cxn modelId="{A70FDCE1-B07D-4179-859B-2895A1AD8550}" type="presOf" srcId="{2F3DFCF7-9777-4261-9854-A602F40999C5}" destId="{3AD28CBB-C2E1-4BE0-AB60-0A56AC802A07}" srcOrd="0" destOrd="0" presId="urn:microsoft.com/office/officeart/2005/8/layout/radial2"/>
    <dgm:cxn modelId="{58CEE39C-090A-4425-BB3E-5E95C3ED154E}" srcId="{72704671-5B67-49DE-94A6-B1EF5F70A030}" destId="{24178E3E-B291-493D-8548-85A03746F211}" srcOrd="3" destOrd="0" parTransId="{26E5F6C6-55FE-4678-8030-E4CBA46C9851}" sibTransId="{86BE5B2A-1249-40DF-848F-BCEAF11ADAC8}"/>
    <dgm:cxn modelId="{07CE4CAA-EF02-4CE0-9C53-8AEE6EF2D84F}" srcId="{24178E3E-B291-493D-8548-85A03746F211}" destId="{C50C3BF1-E731-4AF0-A8E5-707AF9F317B1}" srcOrd="0" destOrd="0" parTransId="{52AD488E-1B0D-4EE8-AE5A-50234EEC4F2F}" sibTransId="{53204C62-4E3A-4D5C-9936-D2E398FFB053}"/>
    <dgm:cxn modelId="{D8D2013A-FA05-4FD8-AC00-CBF21FAC15DE}" srcId="{72704671-5B67-49DE-94A6-B1EF5F70A030}" destId="{2F3DFCF7-9777-4261-9854-A602F40999C5}" srcOrd="2" destOrd="0" parTransId="{0807594D-39F2-4100-8294-D09745EBC416}" sibTransId="{326E7C00-99F0-4D4E-ABCE-7EBC11C981AC}"/>
    <dgm:cxn modelId="{DDCE6A62-B28C-4DDD-8C3F-3354C90244CB}" type="presOf" srcId="{24178E3E-B291-493D-8548-85A03746F211}" destId="{410BDB82-516F-40DC-8BDA-1BB56DE5F7A2}" srcOrd="0" destOrd="0" presId="urn:microsoft.com/office/officeart/2005/8/layout/radial2"/>
    <dgm:cxn modelId="{D39D5D69-6364-4083-8BD3-A2A0665BA7BF}" type="presOf" srcId="{C50C3BF1-E731-4AF0-A8E5-707AF9F317B1}" destId="{294DCA1A-D0DB-4F12-96B9-FD46E37482A6}" srcOrd="0" destOrd="0" presId="urn:microsoft.com/office/officeart/2005/8/layout/radial2"/>
    <dgm:cxn modelId="{77954E77-3B8A-443B-94E2-23795E008FB2}" type="presOf" srcId="{72704671-5B67-49DE-94A6-B1EF5F70A030}" destId="{07349387-63B7-4801-BA79-422E9B21A680}" srcOrd="0" destOrd="0" presId="urn:microsoft.com/office/officeart/2005/8/layout/radial2"/>
    <dgm:cxn modelId="{B7761A70-F120-423D-AC97-927A772F5058}" type="presOf" srcId="{D67D28A3-D001-44ED-BC98-486940025064}" destId="{396BEFE4-C2EA-4A63-A60F-CE23AF21E011}" srcOrd="0" destOrd="0" presId="urn:microsoft.com/office/officeart/2005/8/layout/radial2"/>
    <dgm:cxn modelId="{7D4118C0-4232-4514-A4DA-6C921F1002B9}" type="presParOf" srcId="{07349387-63B7-4801-BA79-422E9B21A680}" destId="{A9A3ED87-F2C4-4F8C-874B-F7358C7E30E2}" srcOrd="0" destOrd="0" presId="urn:microsoft.com/office/officeart/2005/8/layout/radial2"/>
    <dgm:cxn modelId="{B5B739CD-3C0C-4E29-B9F0-B50F3A7B9B57}" type="presParOf" srcId="{A9A3ED87-F2C4-4F8C-874B-F7358C7E30E2}" destId="{A4D439E7-1DD9-4861-8F61-899A159FDCBE}" srcOrd="0" destOrd="0" presId="urn:microsoft.com/office/officeart/2005/8/layout/radial2"/>
    <dgm:cxn modelId="{928EBA93-A667-4C96-95C7-6B43CF67A788}" type="presParOf" srcId="{A4D439E7-1DD9-4861-8F61-899A159FDCBE}" destId="{4A3C2EAE-B5EE-485F-8798-48BBC8FE5F70}" srcOrd="0" destOrd="0" presId="urn:microsoft.com/office/officeart/2005/8/layout/radial2"/>
    <dgm:cxn modelId="{76922655-599D-4D10-A9C1-E27F0C633633}" type="presParOf" srcId="{A4D439E7-1DD9-4861-8F61-899A159FDCBE}" destId="{93DB5AE6-BE23-4031-9DF7-71942148C6E5}" srcOrd="1" destOrd="0" presId="urn:microsoft.com/office/officeart/2005/8/layout/radial2"/>
    <dgm:cxn modelId="{F84F1671-8B45-46F7-AB1F-029D0BA85E9D}" type="presParOf" srcId="{A9A3ED87-F2C4-4F8C-874B-F7358C7E30E2}" destId="{D2C4AF39-25A6-4002-B4EF-980DD163C638}" srcOrd="1" destOrd="0" presId="urn:microsoft.com/office/officeart/2005/8/layout/radial2"/>
    <dgm:cxn modelId="{7BC8A037-FFEA-4751-BA8B-BF8328DCC169}" type="presParOf" srcId="{A9A3ED87-F2C4-4F8C-874B-F7358C7E30E2}" destId="{E6D687F7-AB6D-4AA5-A00B-606F253D9371}" srcOrd="2" destOrd="0" presId="urn:microsoft.com/office/officeart/2005/8/layout/radial2"/>
    <dgm:cxn modelId="{FB6E2761-6001-49F7-A9BF-2EBB714E4F6A}" type="presParOf" srcId="{E6D687F7-AB6D-4AA5-A00B-606F253D9371}" destId="{DFC11D27-0A6F-469C-8C5B-6643C1DB20D2}" srcOrd="0" destOrd="0" presId="urn:microsoft.com/office/officeart/2005/8/layout/radial2"/>
    <dgm:cxn modelId="{B311D241-BE0F-4B28-8747-BBE6B2A8DAC1}" type="presParOf" srcId="{E6D687F7-AB6D-4AA5-A00B-606F253D9371}" destId="{95AB4E2F-2319-4C99-8825-351329CD7119}" srcOrd="1" destOrd="0" presId="urn:microsoft.com/office/officeart/2005/8/layout/radial2"/>
    <dgm:cxn modelId="{82E2D7CF-F833-4C19-9908-5D4CE707A6EF}" type="presParOf" srcId="{A9A3ED87-F2C4-4F8C-874B-F7358C7E30E2}" destId="{C27690C2-343B-474E-BDB2-28FF8BBA682E}" srcOrd="3" destOrd="0" presId="urn:microsoft.com/office/officeart/2005/8/layout/radial2"/>
    <dgm:cxn modelId="{72997970-254C-4DF4-AD2C-2A8CF57AE269}" type="presParOf" srcId="{A9A3ED87-F2C4-4F8C-874B-F7358C7E30E2}" destId="{FAF9E57D-1A86-459E-B2C1-53863920E423}" srcOrd="4" destOrd="0" presId="urn:microsoft.com/office/officeart/2005/8/layout/radial2"/>
    <dgm:cxn modelId="{00ED03E8-09B4-4587-90C9-48A4318B3CE3}" type="presParOf" srcId="{FAF9E57D-1A86-459E-B2C1-53863920E423}" destId="{6F2A66CF-894D-463F-B8BE-A8FC5184107B}" srcOrd="0" destOrd="0" presId="urn:microsoft.com/office/officeart/2005/8/layout/radial2"/>
    <dgm:cxn modelId="{F74B1B95-0518-4036-8B2E-B525BCCFBF9F}" type="presParOf" srcId="{FAF9E57D-1A86-459E-B2C1-53863920E423}" destId="{8083E23F-2869-4154-BA4F-97A3D8A8381E}" srcOrd="1" destOrd="0" presId="urn:microsoft.com/office/officeart/2005/8/layout/radial2"/>
    <dgm:cxn modelId="{3A4A20AC-3E48-4949-A201-D6C6504F4424}" type="presParOf" srcId="{A9A3ED87-F2C4-4F8C-874B-F7358C7E30E2}" destId="{F51BB348-4574-48B1-B1E6-CB71A611A720}" srcOrd="5" destOrd="0" presId="urn:microsoft.com/office/officeart/2005/8/layout/radial2"/>
    <dgm:cxn modelId="{F21AD656-F8B0-4A81-9B16-5A84F44BB48E}" type="presParOf" srcId="{A9A3ED87-F2C4-4F8C-874B-F7358C7E30E2}" destId="{D0E44D43-B446-4AD1-BCDA-DE7A84A8BA32}" srcOrd="6" destOrd="0" presId="urn:microsoft.com/office/officeart/2005/8/layout/radial2"/>
    <dgm:cxn modelId="{A59E3ECE-AB40-4637-AD15-FBD1FC4E0811}" type="presParOf" srcId="{D0E44D43-B446-4AD1-BCDA-DE7A84A8BA32}" destId="{3AD28CBB-C2E1-4BE0-AB60-0A56AC802A07}" srcOrd="0" destOrd="0" presId="urn:microsoft.com/office/officeart/2005/8/layout/radial2"/>
    <dgm:cxn modelId="{25F8A780-BD35-498B-9763-118FBCCBFDD1}" type="presParOf" srcId="{D0E44D43-B446-4AD1-BCDA-DE7A84A8BA32}" destId="{396BEFE4-C2EA-4A63-A60F-CE23AF21E011}" srcOrd="1" destOrd="0" presId="urn:microsoft.com/office/officeart/2005/8/layout/radial2"/>
    <dgm:cxn modelId="{A8CE63DF-18D8-408E-8CF6-25844709802B}" type="presParOf" srcId="{A9A3ED87-F2C4-4F8C-874B-F7358C7E30E2}" destId="{DD5A0817-ABEB-43AC-9FAB-366D042EEE1C}" srcOrd="7" destOrd="0" presId="urn:microsoft.com/office/officeart/2005/8/layout/radial2"/>
    <dgm:cxn modelId="{A06450F2-31EA-4416-8173-52480688B1BF}" type="presParOf" srcId="{A9A3ED87-F2C4-4F8C-874B-F7358C7E30E2}" destId="{BF9A4E18-D965-493D-9EA8-CB95AE19E52B}" srcOrd="8" destOrd="0" presId="urn:microsoft.com/office/officeart/2005/8/layout/radial2"/>
    <dgm:cxn modelId="{682CF9A9-D237-413D-934A-655C7AD80A54}" type="presParOf" srcId="{BF9A4E18-D965-493D-9EA8-CB95AE19E52B}" destId="{410BDB82-516F-40DC-8BDA-1BB56DE5F7A2}" srcOrd="0" destOrd="0" presId="urn:microsoft.com/office/officeart/2005/8/layout/radial2"/>
    <dgm:cxn modelId="{4E69123C-6617-4D93-B424-985D898E7EC9}" type="presParOf" srcId="{BF9A4E18-D965-493D-9EA8-CB95AE19E52B}" destId="{294DCA1A-D0DB-4F12-96B9-FD46E37482A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5A0817-ABEB-43AC-9FAB-366D042EEE1C}">
      <dsp:nvSpPr>
        <dsp:cNvPr id="0" name=""/>
        <dsp:cNvSpPr/>
      </dsp:nvSpPr>
      <dsp:spPr>
        <a:xfrm rot="3682435">
          <a:off x="2009783" y="2961134"/>
          <a:ext cx="780943" cy="42802"/>
        </a:xfrm>
        <a:custGeom>
          <a:avLst/>
          <a:gdLst/>
          <a:ahLst/>
          <a:cxnLst/>
          <a:rect l="0" t="0" r="0" b="0"/>
          <a:pathLst>
            <a:path>
              <a:moveTo>
                <a:pt x="0" y="21401"/>
              </a:moveTo>
              <a:lnTo>
                <a:pt x="780943" y="2140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1BB348-4574-48B1-B1E6-CB71A611A720}">
      <dsp:nvSpPr>
        <dsp:cNvPr id="0" name=""/>
        <dsp:cNvSpPr/>
      </dsp:nvSpPr>
      <dsp:spPr>
        <a:xfrm rot="1312282">
          <a:off x="2438796" y="2398571"/>
          <a:ext cx="558351" cy="42802"/>
        </a:xfrm>
        <a:custGeom>
          <a:avLst/>
          <a:gdLst/>
          <a:ahLst/>
          <a:cxnLst/>
          <a:rect l="0" t="0" r="0" b="0"/>
          <a:pathLst>
            <a:path>
              <a:moveTo>
                <a:pt x="0" y="21401"/>
              </a:moveTo>
              <a:lnTo>
                <a:pt x="558351" y="2140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7690C2-343B-474E-BDB2-28FF8BBA682E}">
      <dsp:nvSpPr>
        <dsp:cNvPr id="0" name=""/>
        <dsp:cNvSpPr/>
      </dsp:nvSpPr>
      <dsp:spPr>
        <a:xfrm rot="20287718">
          <a:off x="2438796" y="1756257"/>
          <a:ext cx="558351" cy="42802"/>
        </a:xfrm>
        <a:custGeom>
          <a:avLst/>
          <a:gdLst/>
          <a:ahLst/>
          <a:cxnLst/>
          <a:rect l="0" t="0" r="0" b="0"/>
          <a:pathLst>
            <a:path>
              <a:moveTo>
                <a:pt x="0" y="21401"/>
              </a:moveTo>
              <a:lnTo>
                <a:pt x="558351" y="2140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C4AF39-25A6-4002-B4EF-980DD163C638}">
      <dsp:nvSpPr>
        <dsp:cNvPr id="0" name=""/>
        <dsp:cNvSpPr/>
      </dsp:nvSpPr>
      <dsp:spPr>
        <a:xfrm rot="17917565">
          <a:off x="2009783" y="1193694"/>
          <a:ext cx="780943" cy="42802"/>
        </a:xfrm>
        <a:custGeom>
          <a:avLst/>
          <a:gdLst/>
          <a:ahLst/>
          <a:cxnLst/>
          <a:rect l="0" t="0" r="0" b="0"/>
          <a:pathLst>
            <a:path>
              <a:moveTo>
                <a:pt x="0" y="21401"/>
              </a:moveTo>
              <a:lnTo>
                <a:pt x="780943" y="2140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DB5AE6-BE23-4031-9DF7-71942148C6E5}">
      <dsp:nvSpPr>
        <dsp:cNvPr id="0" name=""/>
        <dsp:cNvSpPr/>
      </dsp:nvSpPr>
      <dsp:spPr>
        <a:xfrm>
          <a:off x="1272388" y="1484111"/>
          <a:ext cx="1545649" cy="154564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C11D27-0A6F-469C-8C5B-6643C1DB20D2}">
      <dsp:nvSpPr>
        <dsp:cNvPr id="0" name=""/>
        <dsp:cNvSpPr/>
      </dsp:nvSpPr>
      <dsp:spPr>
        <a:xfrm>
          <a:off x="2345784" y="1643"/>
          <a:ext cx="927389" cy="927389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  <a:sp3d extrusionH="28000" prstMaterial="matte"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巡</a:t>
          </a:r>
          <a:endParaRPr lang="zh-TW" sz="40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2481597" y="137456"/>
        <a:ext cx="655763" cy="655763"/>
      </dsp:txXfrm>
    </dsp:sp>
    <dsp:sp modelId="{95AB4E2F-2319-4C99-8825-351329CD7119}">
      <dsp:nvSpPr>
        <dsp:cNvPr id="0" name=""/>
        <dsp:cNvSpPr/>
      </dsp:nvSpPr>
      <dsp:spPr>
        <a:xfrm>
          <a:off x="3365913" y="1643"/>
          <a:ext cx="1391084" cy="927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巡檢容器</a:t>
          </a:r>
          <a:endParaRPr lang="zh-TW" sz="31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3365913" y="1643"/>
        <a:ext cx="1391084" cy="927389"/>
      </dsp:txXfrm>
    </dsp:sp>
    <dsp:sp modelId="{6F2A66CF-894D-463F-B8BE-A8FC5184107B}">
      <dsp:nvSpPr>
        <dsp:cNvPr id="0" name=""/>
        <dsp:cNvSpPr/>
      </dsp:nvSpPr>
      <dsp:spPr>
        <a:xfrm>
          <a:off x="2943678" y="1037226"/>
          <a:ext cx="927389" cy="927389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  <a:sp3d extrusionH="28000" prstMaterial="matte"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倒</a:t>
          </a:r>
          <a:endParaRPr lang="zh-TW" sz="40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3079491" y="1173039"/>
        <a:ext cx="655763" cy="655763"/>
      </dsp:txXfrm>
    </dsp:sp>
    <dsp:sp modelId="{8083E23F-2869-4154-BA4F-97A3D8A8381E}">
      <dsp:nvSpPr>
        <dsp:cNvPr id="0" name=""/>
        <dsp:cNvSpPr/>
      </dsp:nvSpPr>
      <dsp:spPr>
        <a:xfrm>
          <a:off x="3963807" y="1037226"/>
          <a:ext cx="1391084" cy="927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倒掉積水</a:t>
          </a:r>
          <a:endParaRPr lang="zh-TW" sz="31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3963807" y="1037226"/>
        <a:ext cx="1391084" cy="927389"/>
      </dsp:txXfrm>
    </dsp:sp>
    <dsp:sp modelId="{3AD28CBB-C2E1-4BE0-AB60-0A56AC802A07}">
      <dsp:nvSpPr>
        <dsp:cNvPr id="0" name=""/>
        <dsp:cNvSpPr/>
      </dsp:nvSpPr>
      <dsp:spPr>
        <a:xfrm>
          <a:off x="2943678" y="2233015"/>
          <a:ext cx="927389" cy="927389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  <a:sp3d extrusionH="28000" prstMaterial="matte"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清</a:t>
          </a:r>
          <a:endParaRPr lang="zh-TW" sz="40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3079491" y="2368828"/>
        <a:ext cx="655763" cy="655763"/>
      </dsp:txXfrm>
    </dsp:sp>
    <dsp:sp modelId="{396BEFE4-C2EA-4A63-A60F-CE23AF21E011}">
      <dsp:nvSpPr>
        <dsp:cNvPr id="0" name=""/>
        <dsp:cNvSpPr/>
      </dsp:nvSpPr>
      <dsp:spPr>
        <a:xfrm>
          <a:off x="3963807" y="2233015"/>
          <a:ext cx="1391084" cy="927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清潔容器</a:t>
          </a:r>
          <a:endParaRPr lang="zh-TW" sz="31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3963807" y="2233015"/>
        <a:ext cx="1391084" cy="927389"/>
      </dsp:txXfrm>
    </dsp:sp>
    <dsp:sp modelId="{410BDB82-516F-40DC-8BDA-1BB56DE5F7A2}">
      <dsp:nvSpPr>
        <dsp:cNvPr id="0" name=""/>
        <dsp:cNvSpPr/>
      </dsp:nvSpPr>
      <dsp:spPr>
        <a:xfrm>
          <a:off x="2345784" y="3268598"/>
          <a:ext cx="927389" cy="927389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  <a:sp3d extrusionH="28000" prstMaterial="matte"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刷</a:t>
          </a:r>
          <a:endParaRPr lang="zh-TW" sz="40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2481597" y="3404411"/>
        <a:ext cx="655763" cy="655763"/>
      </dsp:txXfrm>
    </dsp:sp>
    <dsp:sp modelId="{294DCA1A-D0DB-4F12-96B9-FD46E37482A6}">
      <dsp:nvSpPr>
        <dsp:cNvPr id="0" name=""/>
        <dsp:cNvSpPr/>
      </dsp:nvSpPr>
      <dsp:spPr>
        <a:xfrm>
          <a:off x="3365913" y="3268598"/>
          <a:ext cx="1391084" cy="927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刷除蟲卵</a:t>
          </a:r>
          <a:endParaRPr lang="zh-TW" sz="31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3365913" y="3268598"/>
        <a:ext cx="1391084" cy="9273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391656" y="2763532"/>
            <a:ext cx="4152836" cy="4094468"/>
          </a:xfrm>
          <a:prstGeom prst="noSmoking">
            <a:avLst>
              <a:gd name="adj" fmla="val 1040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6368" l="4399" r="9667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8910">
            <a:off x="4872973" y="3932915"/>
            <a:ext cx="1671519" cy="138276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837" b="96368" l="4399" r="9667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02791">
            <a:off x="2058283" y="3350973"/>
            <a:ext cx="3078443" cy="2546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790990293"/>
              </p:ext>
            </p:extLst>
          </p:nvPr>
        </p:nvGraphicFramePr>
        <p:xfrm>
          <a:off x="1794932" y="1341019"/>
          <a:ext cx="6499981" cy="4197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4198498" y="5072844"/>
            <a:ext cx="2325188" cy="1227909"/>
          </a:xfrm>
          <a:prstGeom prst="rightArrow">
            <a:avLst/>
          </a:prstGeom>
          <a:solidFill>
            <a:schemeClr val="accent4"/>
          </a:solidFill>
          <a:ln w="57150">
            <a:solidFill>
              <a:schemeClr val="tx1">
                <a:lumMod val="95000"/>
                <a:lumOff val="5000"/>
              </a:schemeClr>
            </a:solidFill>
            <a:prstDash val="sysDot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文鼎中特黑" panose="020B0609010101010101" pitchFamily="49" charset="-120"/>
                <a:ea typeface="文鼎中特黑" panose="020B0609010101010101" pitchFamily="49" charset="-120"/>
                <a:hlinkClick r:id="rId8"/>
              </a:rPr>
              <a:t>衛福部疾管署</a:t>
            </a:r>
            <a:endParaRPr lang="zh-TW" altLang="en-US" dirty="0">
              <a:solidFill>
                <a:schemeClr val="tx1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文鼎中特黑</vt:lpstr>
      <vt:lpstr>文鼎新粗黑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2019-10-21T03:55:00Z</dcterms:modified>
</cp:coreProperties>
</file>