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1" r:id="rId4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99"/>
    <a:srgbClr val="3399FF"/>
    <a:srgbClr val="FF33CC"/>
    <a:srgbClr val="FF6600"/>
    <a:srgbClr val="FF9900"/>
    <a:srgbClr val="FF0066"/>
    <a:srgbClr val="9999FF"/>
    <a:srgbClr val="FF99CC"/>
    <a:srgbClr val="FF9999"/>
    <a:srgbClr val="FFCC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09" autoAdjust="0"/>
    <p:restoredTop sz="94660"/>
  </p:normalViewPr>
  <p:slideViewPr>
    <p:cSldViewPr snapToGrid="0">
      <p:cViewPr varScale="1">
        <p:scale>
          <a:sx n="73" d="100"/>
          <a:sy n="73" d="100"/>
        </p:scale>
        <p:origin x="119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image" Target="../media/image6.png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6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81791D6-0C20-4E4E-9910-F39455740ADC}" type="doc">
      <dgm:prSet loTypeId="urn:microsoft.com/office/officeart/2005/8/layout/radial2" loCatId="relationship" qsTypeId="urn:microsoft.com/office/officeart/2005/8/quickstyle/3d2" qsCatId="3D" csTypeId="urn:microsoft.com/office/officeart/2005/8/colors/colorful5" csCatId="colorful" phldr="1"/>
      <dgm:spPr/>
      <dgm:t>
        <a:bodyPr/>
        <a:lstStyle/>
        <a:p>
          <a:endParaRPr lang="zh-TW" altLang="en-US"/>
        </a:p>
      </dgm:t>
    </dgm:pt>
    <dgm:pt modelId="{2EB4E740-D26B-40F9-A5A9-B02E435101A2}">
      <dgm:prSet/>
      <dgm:spPr/>
      <dgm:t>
        <a:bodyPr/>
        <a:lstStyle/>
        <a:p>
          <a:pPr rtl="0"/>
          <a:r>
            <a:rPr lang="zh-TW" dirty="0" smtClean="0"/>
            <a:t>巡</a:t>
          </a:r>
          <a:endParaRPr lang="zh-TW" dirty="0"/>
        </a:p>
      </dgm:t>
    </dgm:pt>
    <dgm:pt modelId="{90CFC8B8-7FAE-40C4-9ABE-5E621DE44F6F}" type="parTrans" cxnId="{CAEFB88E-C800-460A-BA99-AF24D4EFD74C}">
      <dgm:prSet/>
      <dgm:spPr/>
      <dgm:t>
        <a:bodyPr/>
        <a:lstStyle/>
        <a:p>
          <a:endParaRPr lang="zh-TW" altLang="en-US"/>
        </a:p>
      </dgm:t>
    </dgm:pt>
    <dgm:pt modelId="{2241319F-A091-4EB2-9210-3C262307D9AE}" type="sibTrans" cxnId="{CAEFB88E-C800-460A-BA99-AF24D4EFD74C}">
      <dgm:prSet/>
      <dgm:spPr/>
      <dgm:t>
        <a:bodyPr/>
        <a:lstStyle/>
        <a:p>
          <a:endParaRPr lang="zh-TW" altLang="en-US"/>
        </a:p>
      </dgm:t>
    </dgm:pt>
    <dgm:pt modelId="{331A4C91-B7D0-4774-8843-077009F5E0A2}">
      <dgm:prSet custT="1"/>
      <dgm:spPr/>
      <dgm:t>
        <a:bodyPr/>
        <a:lstStyle/>
        <a:p>
          <a:pPr rtl="0"/>
          <a:r>
            <a:rPr lang="zh-TW" altLang="en-US" sz="4000" dirty="0" smtClean="0">
              <a:solidFill>
                <a:srgbClr val="00B0F0"/>
              </a:solidFill>
              <a:latin typeface="文鼎特圓" panose="020B0609010101010101" pitchFamily="49" charset="-120"/>
              <a:ea typeface="文鼎特圓" panose="020B0609010101010101" pitchFamily="49" charset="-120"/>
            </a:rPr>
            <a:t>巡檢容器</a:t>
          </a:r>
          <a:endParaRPr lang="zh-TW" altLang="en-US" sz="4000" dirty="0">
            <a:solidFill>
              <a:srgbClr val="00B0F0"/>
            </a:solidFill>
            <a:latin typeface="文鼎特圓" panose="020B0609010101010101" pitchFamily="49" charset="-120"/>
            <a:ea typeface="文鼎特圓" panose="020B0609010101010101" pitchFamily="49" charset="-120"/>
          </a:endParaRPr>
        </a:p>
      </dgm:t>
    </dgm:pt>
    <dgm:pt modelId="{C635DA7A-8322-45FF-B1D0-C3118AD5377E}" type="parTrans" cxnId="{FF183C3A-04B1-457D-B010-0331FADF1CA1}">
      <dgm:prSet/>
      <dgm:spPr/>
      <dgm:t>
        <a:bodyPr/>
        <a:lstStyle/>
        <a:p>
          <a:endParaRPr lang="zh-TW" altLang="en-US"/>
        </a:p>
      </dgm:t>
    </dgm:pt>
    <dgm:pt modelId="{CAD0F4AA-1CC5-4D85-8A0D-7D09CD26FA1E}" type="sibTrans" cxnId="{FF183C3A-04B1-457D-B010-0331FADF1CA1}">
      <dgm:prSet/>
      <dgm:spPr/>
      <dgm:t>
        <a:bodyPr/>
        <a:lstStyle/>
        <a:p>
          <a:endParaRPr lang="zh-TW" altLang="en-US"/>
        </a:p>
      </dgm:t>
    </dgm:pt>
    <dgm:pt modelId="{FDC4ECFD-861D-48B1-9C6B-3F1E50890222}">
      <dgm:prSet/>
      <dgm:spPr/>
      <dgm:t>
        <a:bodyPr/>
        <a:lstStyle/>
        <a:p>
          <a:pPr rtl="0"/>
          <a:r>
            <a:rPr lang="zh-TW" smtClean="0"/>
            <a:t>倒</a:t>
          </a:r>
          <a:endParaRPr lang="zh-TW"/>
        </a:p>
      </dgm:t>
    </dgm:pt>
    <dgm:pt modelId="{BB601B33-6A01-467D-ACA4-3836EAA03D85}" type="parTrans" cxnId="{EB8AD1E9-9DEF-4412-A813-55A974E4C359}">
      <dgm:prSet/>
      <dgm:spPr/>
      <dgm:t>
        <a:bodyPr/>
        <a:lstStyle/>
        <a:p>
          <a:endParaRPr lang="zh-TW" altLang="en-US"/>
        </a:p>
      </dgm:t>
    </dgm:pt>
    <dgm:pt modelId="{56EA981C-2D71-4826-8E76-A880E9886C5A}" type="sibTrans" cxnId="{EB8AD1E9-9DEF-4412-A813-55A974E4C359}">
      <dgm:prSet/>
      <dgm:spPr/>
      <dgm:t>
        <a:bodyPr/>
        <a:lstStyle/>
        <a:p>
          <a:endParaRPr lang="zh-TW" altLang="en-US"/>
        </a:p>
      </dgm:t>
    </dgm:pt>
    <dgm:pt modelId="{B7A99DFC-D122-4912-8CBE-BBDE4B73FA54}">
      <dgm:prSet custT="1"/>
      <dgm:spPr/>
      <dgm:t>
        <a:bodyPr/>
        <a:lstStyle/>
        <a:p>
          <a:pPr rtl="0"/>
          <a:r>
            <a:rPr lang="zh-TW" altLang="en-US" sz="4000" dirty="0" smtClean="0">
              <a:solidFill>
                <a:srgbClr val="92D050"/>
              </a:solidFill>
              <a:latin typeface="清松手寫體1" panose="00000500000000000000" pitchFamily="2" charset="-120"/>
              <a:ea typeface="清松手寫體1" panose="00000500000000000000" pitchFamily="2" charset="-120"/>
            </a:rPr>
            <a:t>倒掉積水</a:t>
          </a:r>
          <a:endParaRPr lang="zh-TW" altLang="en-US" sz="4000" dirty="0">
            <a:solidFill>
              <a:srgbClr val="92D050"/>
            </a:solidFill>
            <a:latin typeface="清松手寫體1" panose="00000500000000000000" pitchFamily="2" charset="-120"/>
            <a:ea typeface="清松手寫體1" panose="00000500000000000000" pitchFamily="2" charset="-120"/>
          </a:endParaRPr>
        </a:p>
      </dgm:t>
    </dgm:pt>
    <dgm:pt modelId="{41DB4DCB-D384-40C1-8B6D-FB2B67ABCBDE}" type="parTrans" cxnId="{E8AACCC0-169B-466F-AD3B-0A6686262464}">
      <dgm:prSet/>
      <dgm:spPr/>
      <dgm:t>
        <a:bodyPr/>
        <a:lstStyle/>
        <a:p>
          <a:endParaRPr lang="zh-TW" altLang="en-US"/>
        </a:p>
      </dgm:t>
    </dgm:pt>
    <dgm:pt modelId="{27AC3A70-B67C-4920-B348-033B1A419A13}" type="sibTrans" cxnId="{E8AACCC0-169B-466F-AD3B-0A6686262464}">
      <dgm:prSet/>
      <dgm:spPr/>
      <dgm:t>
        <a:bodyPr/>
        <a:lstStyle/>
        <a:p>
          <a:endParaRPr lang="zh-TW" altLang="en-US"/>
        </a:p>
      </dgm:t>
    </dgm:pt>
    <dgm:pt modelId="{EB630A49-DEA9-4E92-A839-1DB9E30F3244}">
      <dgm:prSet/>
      <dgm:spPr/>
      <dgm:t>
        <a:bodyPr/>
        <a:lstStyle/>
        <a:p>
          <a:pPr rtl="0"/>
          <a:r>
            <a:rPr lang="zh-TW" dirty="0" smtClean="0"/>
            <a:t>清</a:t>
          </a:r>
          <a:endParaRPr lang="zh-TW" dirty="0"/>
        </a:p>
      </dgm:t>
    </dgm:pt>
    <dgm:pt modelId="{70D97C73-CF33-4893-956A-5F2981D05EC1}" type="parTrans" cxnId="{AC20B581-0064-4D16-892C-FC0E86AB400C}">
      <dgm:prSet/>
      <dgm:spPr/>
      <dgm:t>
        <a:bodyPr/>
        <a:lstStyle/>
        <a:p>
          <a:endParaRPr lang="zh-TW" altLang="en-US"/>
        </a:p>
      </dgm:t>
    </dgm:pt>
    <dgm:pt modelId="{7D087722-91FA-44EA-87DD-D2D0A7CA1488}" type="sibTrans" cxnId="{AC20B581-0064-4D16-892C-FC0E86AB400C}">
      <dgm:prSet/>
      <dgm:spPr/>
      <dgm:t>
        <a:bodyPr/>
        <a:lstStyle/>
        <a:p>
          <a:endParaRPr lang="zh-TW" altLang="en-US"/>
        </a:p>
      </dgm:t>
    </dgm:pt>
    <dgm:pt modelId="{A8A82220-E856-4C4C-BC53-C0C9569AC0E4}">
      <dgm:prSet custT="1"/>
      <dgm:spPr/>
      <dgm:t>
        <a:bodyPr/>
        <a:lstStyle/>
        <a:p>
          <a:pPr rtl="0"/>
          <a:r>
            <a:rPr lang="zh-TW" altLang="en-US" sz="4000" dirty="0" smtClean="0">
              <a:solidFill>
                <a:srgbClr val="7030A0"/>
              </a:solidFill>
              <a:latin typeface="文鼎海報體" panose="020B0609010101010101" pitchFamily="49" charset="-120"/>
              <a:ea typeface="文鼎海報體" panose="020B0609010101010101" pitchFamily="49" charset="-120"/>
            </a:rPr>
            <a:t>清潔容器</a:t>
          </a:r>
          <a:endParaRPr lang="zh-TW" altLang="en-US" sz="4000" dirty="0">
            <a:solidFill>
              <a:srgbClr val="7030A0"/>
            </a:solidFill>
            <a:latin typeface="文鼎海報體" panose="020B0609010101010101" pitchFamily="49" charset="-120"/>
            <a:ea typeface="文鼎海報體" panose="020B0609010101010101" pitchFamily="49" charset="-120"/>
          </a:endParaRPr>
        </a:p>
      </dgm:t>
    </dgm:pt>
    <dgm:pt modelId="{4FBB46D4-FFF1-46D1-A061-11C6DA26AD83}" type="parTrans" cxnId="{2F435AA1-F4EA-42C2-AED4-2B587B23B116}">
      <dgm:prSet/>
      <dgm:spPr/>
      <dgm:t>
        <a:bodyPr/>
        <a:lstStyle/>
        <a:p>
          <a:endParaRPr lang="zh-TW" altLang="en-US"/>
        </a:p>
      </dgm:t>
    </dgm:pt>
    <dgm:pt modelId="{A196C921-A419-4258-91DA-F8374AB23CCF}" type="sibTrans" cxnId="{2F435AA1-F4EA-42C2-AED4-2B587B23B116}">
      <dgm:prSet/>
      <dgm:spPr/>
      <dgm:t>
        <a:bodyPr/>
        <a:lstStyle/>
        <a:p>
          <a:endParaRPr lang="zh-TW" altLang="en-US"/>
        </a:p>
      </dgm:t>
    </dgm:pt>
    <dgm:pt modelId="{D7120C99-E5B4-4CF7-95A2-EEA395D209FB}">
      <dgm:prSet/>
      <dgm:spPr/>
      <dgm:t>
        <a:bodyPr/>
        <a:lstStyle/>
        <a:p>
          <a:pPr rtl="0"/>
          <a:r>
            <a:rPr lang="zh-TW" smtClean="0"/>
            <a:t>刷</a:t>
          </a:r>
          <a:endParaRPr lang="zh-TW"/>
        </a:p>
      </dgm:t>
    </dgm:pt>
    <dgm:pt modelId="{23699937-14D8-4FBB-A316-D2F88DD979A0}" type="parTrans" cxnId="{3E7BCF78-8A23-444A-8922-C01D0677AC58}">
      <dgm:prSet/>
      <dgm:spPr/>
      <dgm:t>
        <a:bodyPr/>
        <a:lstStyle/>
        <a:p>
          <a:endParaRPr lang="zh-TW" altLang="en-US"/>
        </a:p>
      </dgm:t>
    </dgm:pt>
    <dgm:pt modelId="{56D1603C-C991-42E6-8461-5CA3CBD73834}" type="sibTrans" cxnId="{3E7BCF78-8A23-444A-8922-C01D0677AC58}">
      <dgm:prSet/>
      <dgm:spPr/>
      <dgm:t>
        <a:bodyPr/>
        <a:lstStyle/>
        <a:p>
          <a:endParaRPr lang="zh-TW" altLang="en-US"/>
        </a:p>
      </dgm:t>
    </dgm:pt>
    <dgm:pt modelId="{C5FDBD1E-40CD-4318-9731-0F88E1F0A520}">
      <dgm:prSet custT="1"/>
      <dgm:spPr/>
      <dgm:t>
        <a:bodyPr/>
        <a:lstStyle/>
        <a:p>
          <a:pPr rtl="0"/>
          <a:r>
            <a:rPr lang="zh-TW" altLang="en-US" sz="4000" dirty="0" smtClean="0">
              <a:solidFill>
                <a:srgbClr val="002060"/>
              </a:solidFill>
              <a:latin typeface="文鼎中特黑" panose="020B0609010101010101" pitchFamily="49" charset="-120"/>
              <a:ea typeface="文鼎中特黑" panose="020B0609010101010101" pitchFamily="49" charset="-120"/>
            </a:rPr>
            <a:t>刷除蟲卵</a:t>
          </a:r>
          <a:endParaRPr lang="zh-TW" altLang="en-US" sz="4000" dirty="0">
            <a:solidFill>
              <a:srgbClr val="002060"/>
            </a:solidFill>
            <a:latin typeface="文鼎中特黑" panose="020B0609010101010101" pitchFamily="49" charset="-120"/>
            <a:ea typeface="文鼎中特黑" panose="020B0609010101010101" pitchFamily="49" charset="-120"/>
          </a:endParaRPr>
        </a:p>
      </dgm:t>
    </dgm:pt>
    <dgm:pt modelId="{7288CB89-623D-4DA6-B6E6-42DEEDD41785}" type="parTrans" cxnId="{18A019D6-39DC-4A37-A140-C59A072A21AC}">
      <dgm:prSet/>
      <dgm:spPr/>
      <dgm:t>
        <a:bodyPr/>
        <a:lstStyle/>
        <a:p>
          <a:endParaRPr lang="zh-TW" altLang="en-US"/>
        </a:p>
      </dgm:t>
    </dgm:pt>
    <dgm:pt modelId="{5AB45EAC-BF93-4529-AD2B-E30A47C5D9E7}" type="sibTrans" cxnId="{18A019D6-39DC-4A37-A140-C59A072A21AC}">
      <dgm:prSet/>
      <dgm:spPr/>
      <dgm:t>
        <a:bodyPr/>
        <a:lstStyle/>
        <a:p>
          <a:endParaRPr lang="zh-TW" altLang="en-US"/>
        </a:p>
      </dgm:t>
    </dgm:pt>
    <dgm:pt modelId="{3472E60C-E35F-4190-B936-461FA0CF0FD4}" type="pres">
      <dgm:prSet presAssocID="{381791D6-0C20-4E4E-9910-F39455740ADC}" presName="composite" presStyleCnt="0">
        <dgm:presLayoutVars>
          <dgm:chMax val="5"/>
          <dgm:dir/>
          <dgm:animLvl val="ctr"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16D1A0E5-FA91-4412-BDE9-25EA0FD5E665}" type="pres">
      <dgm:prSet presAssocID="{381791D6-0C20-4E4E-9910-F39455740ADC}" presName="cycle" presStyleCnt="0"/>
      <dgm:spPr/>
      <dgm:t>
        <a:bodyPr/>
        <a:lstStyle/>
        <a:p>
          <a:endParaRPr lang="zh-TW" altLang="en-US"/>
        </a:p>
      </dgm:t>
    </dgm:pt>
    <dgm:pt modelId="{6EB74EE6-F7D2-43E8-9715-3675933F9D2E}" type="pres">
      <dgm:prSet presAssocID="{381791D6-0C20-4E4E-9910-F39455740ADC}" presName="centerShape" presStyleCnt="0"/>
      <dgm:spPr/>
      <dgm:t>
        <a:bodyPr/>
        <a:lstStyle/>
        <a:p>
          <a:endParaRPr lang="zh-TW" altLang="en-US"/>
        </a:p>
      </dgm:t>
    </dgm:pt>
    <dgm:pt modelId="{DE2228F4-A614-40BB-92DD-1A1028DC67CB}" type="pres">
      <dgm:prSet presAssocID="{381791D6-0C20-4E4E-9910-F39455740ADC}" presName="connSite" presStyleLbl="node1" presStyleIdx="0" presStyleCnt="5"/>
      <dgm:spPr/>
      <dgm:t>
        <a:bodyPr/>
        <a:lstStyle/>
        <a:p>
          <a:endParaRPr lang="zh-TW" altLang="en-US"/>
        </a:p>
      </dgm:t>
    </dgm:pt>
    <dgm:pt modelId="{6AC57669-E4E7-4DD9-932A-066AC48941E9}" type="pres">
      <dgm:prSet presAssocID="{381791D6-0C20-4E4E-9910-F39455740ADC}" presName="visible" presStyleLbl="node1" presStyleIdx="0" presStyleCnt="5" custLinFactNeighborX="3667" custLinFactNeighborY="16134"/>
      <dgm:spPr>
        <a:blipFill dpi="0" rotWithShape="1"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FC373F1B-F656-417A-95E2-7995733A800E}" type="pres">
      <dgm:prSet presAssocID="{90CFC8B8-7FAE-40C4-9ABE-5E621DE44F6F}" presName="Name25" presStyleLbl="parChTrans1D1" presStyleIdx="0" presStyleCnt="4"/>
      <dgm:spPr/>
      <dgm:t>
        <a:bodyPr/>
        <a:lstStyle/>
        <a:p>
          <a:endParaRPr lang="zh-TW" altLang="en-US"/>
        </a:p>
      </dgm:t>
    </dgm:pt>
    <dgm:pt modelId="{50BD10C1-0037-46DA-B318-B43844140FD8}" type="pres">
      <dgm:prSet presAssocID="{2EB4E740-D26B-40F9-A5A9-B02E435101A2}" presName="node" presStyleCnt="0"/>
      <dgm:spPr/>
      <dgm:t>
        <a:bodyPr/>
        <a:lstStyle/>
        <a:p>
          <a:endParaRPr lang="zh-TW" altLang="en-US"/>
        </a:p>
      </dgm:t>
    </dgm:pt>
    <dgm:pt modelId="{B23D38AA-5451-4AC0-A5DE-383A0538DC5C}" type="pres">
      <dgm:prSet presAssocID="{2EB4E740-D26B-40F9-A5A9-B02E435101A2}" presName="parentNode" presStyleLbl="node1" presStyleIdx="1" presStyleCnt="5" custLinFactNeighborY="-104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F8B39EE8-93A7-4522-B353-6955E561D531}" type="pres">
      <dgm:prSet presAssocID="{2EB4E740-D26B-40F9-A5A9-B02E435101A2}" presName="childNode" presStyleLbl="revTx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BD13C0FF-25B2-4F8D-A1E4-ED73D272E775}" type="pres">
      <dgm:prSet presAssocID="{BB601B33-6A01-467D-ACA4-3836EAA03D85}" presName="Name25" presStyleLbl="parChTrans1D1" presStyleIdx="1" presStyleCnt="4"/>
      <dgm:spPr/>
      <dgm:t>
        <a:bodyPr/>
        <a:lstStyle/>
        <a:p>
          <a:endParaRPr lang="zh-TW" altLang="en-US"/>
        </a:p>
      </dgm:t>
    </dgm:pt>
    <dgm:pt modelId="{49EF3447-FD4F-4E88-B437-4E22BD37F6FA}" type="pres">
      <dgm:prSet presAssocID="{FDC4ECFD-861D-48B1-9C6B-3F1E50890222}" presName="node" presStyleCnt="0"/>
      <dgm:spPr/>
      <dgm:t>
        <a:bodyPr/>
        <a:lstStyle/>
        <a:p>
          <a:endParaRPr lang="zh-TW" altLang="en-US"/>
        </a:p>
      </dgm:t>
    </dgm:pt>
    <dgm:pt modelId="{02C02BF9-07DD-4D1A-AD62-D8A7835FBF20}" type="pres">
      <dgm:prSet presAssocID="{FDC4ECFD-861D-48B1-9C6B-3F1E50890222}" presName="parentNode" presStyleLbl="node1" presStyleIdx="2" presStyleCnt="5" custLinFactNeighborX="-11000" custLinFactNeighborY="1221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8554B8A9-EAAE-4CF9-8CB2-4228C598F1D9}" type="pres">
      <dgm:prSet presAssocID="{FDC4ECFD-861D-48B1-9C6B-3F1E50890222}" presName="childNode" presStyleLbl="revTx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D0B90857-4A80-4C75-A56F-B6835AA54126}" type="pres">
      <dgm:prSet presAssocID="{70D97C73-CF33-4893-956A-5F2981D05EC1}" presName="Name25" presStyleLbl="parChTrans1D1" presStyleIdx="2" presStyleCnt="4"/>
      <dgm:spPr/>
      <dgm:t>
        <a:bodyPr/>
        <a:lstStyle/>
        <a:p>
          <a:endParaRPr lang="zh-TW" altLang="en-US"/>
        </a:p>
      </dgm:t>
    </dgm:pt>
    <dgm:pt modelId="{64F8DB8B-EABA-47C8-B01F-77D0776EDEE7}" type="pres">
      <dgm:prSet presAssocID="{EB630A49-DEA9-4E92-A839-1DB9E30F3244}" presName="node" presStyleCnt="0"/>
      <dgm:spPr/>
      <dgm:t>
        <a:bodyPr/>
        <a:lstStyle/>
        <a:p>
          <a:endParaRPr lang="zh-TW" altLang="en-US"/>
        </a:p>
      </dgm:t>
    </dgm:pt>
    <dgm:pt modelId="{C446FA3B-148E-48D5-99DF-0216DFF19501}" type="pres">
      <dgm:prSet presAssocID="{EB630A49-DEA9-4E92-A839-1DB9E30F3244}" presName="parentNode" presStyleLbl="node1" presStyleIdx="3" presStyleCnt="5" custLinFactNeighborX="3969" custLinFactNeighborY="-2444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D33D5FFE-4F72-4ED7-B601-64800BFEB84B}" type="pres">
      <dgm:prSet presAssocID="{EB630A49-DEA9-4E92-A839-1DB9E30F3244}" presName="childNode" presStyleLbl="revTx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71D20B65-AEA1-4B61-B118-6662D108E09D}" type="pres">
      <dgm:prSet presAssocID="{23699937-14D8-4FBB-A316-D2F88DD979A0}" presName="Name25" presStyleLbl="parChTrans1D1" presStyleIdx="3" presStyleCnt="4"/>
      <dgm:spPr/>
      <dgm:t>
        <a:bodyPr/>
        <a:lstStyle/>
        <a:p>
          <a:endParaRPr lang="zh-TW" altLang="en-US"/>
        </a:p>
      </dgm:t>
    </dgm:pt>
    <dgm:pt modelId="{FAB640C8-2C68-4388-8486-A49F87965310}" type="pres">
      <dgm:prSet presAssocID="{D7120C99-E5B4-4CF7-95A2-EEA395D209FB}" presName="node" presStyleCnt="0"/>
      <dgm:spPr/>
      <dgm:t>
        <a:bodyPr/>
        <a:lstStyle/>
        <a:p>
          <a:endParaRPr lang="zh-TW" altLang="en-US"/>
        </a:p>
      </dgm:t>
    </dgm:pt>
    <dgm:pt modelId="{8A965206-2327-4301-92E5-79E0E0F9F5A8}" type="pres">
      <dgm:prSet presAssocID="{D7120C99-E5B4-4CF7-95A2-EEA395D209FB}" presName="parentNode" presStyleLbl="node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9F826855-F710-414E-B5B4-BF3981865739}" type="pres">
      <dgm:prSet presAssocID="{D7120C99-E5B4-4CF7-95A2-EEA395D209FB}" presName="childNode" presStyleLbl="revTx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2F7E6E22-85E0-4D14-A5F5-43C88A86DA45}" type="presOf" srcId="{BB601B33-6A01-467D-ACA4-3836EAA03D85}" destId="{BD13C0FF-25B2-4F8D-A1E4-ED73D272E775}" srcOrd="0" destOrd="0" presId="urn:microsoft.com/office/officeart/2005/8/layout/radial2"/>
    <dgm:cxn modelId="{FF183C3A-04B1-457D-B010-0331FADF1CA1}" srcId="{2EB4E740-D26B-40F9-A5A9-B02E435101A2}" destId="{331A4C91-B7D0-4774-8843-077009F5E0A2}" srcOrd="0" destOrd="0" parTransId="{C635DA7A-8322-45FF-B1D0-C3118AD5377E}" sibTransId="{CAD0F4AA-1CC5-4D85-8A0D-7D09CD26FA1E}"/>
    <dgm:cxn modelId="{83138237-C7CE-4B5E-8172-937D87572FF5}" type="presOf" srcId="{EB630A49-DEA9-4E92-A839-1DB9E30F3244}" destId="{C446FA3B-148E-48D5-99DF-0216DFF19501}" srcOrd="0" destOrd="0" presId="urn:microsoft.com/office/officeart/2005/8/layout/radial2"/>
    <dgm:cxn modelId="{8F4A7351-7BFB-4544-B38E-6CA796B62325}" type="presOf" srcId="{FDC4ECFD-861D-48B1-9C6B-3F1E50890222}" destId="{02C02BF9-07DD-4D1A-AD62-D8A7835FBF20}" srcOrd="0" destOrd="0" presId="urn:microsoft.com/office/officeart/2005/8/layout/radial2"/>
    <dgm:cxn modelId="{18A019D6-39DC-4A37-A140-C59A072A21AC}" srcId="{D7120C99-E5B4-4CF7-95A2-EEA395D209FB}" destId="{C5FDBD1E-40CD-4318-9731-0F88E1F0A520}" srcOrd="0" destOrd="0" parTransId="{7288CB89-623D-4DA6-B6E6-42DEEDD41785}" sibTransId="{5AB45EAC-BF93-4529-AD2B-E30A47C5D9E7}"/>
    <dgm:cxn modelId="{CAEFB88E-C800-460A-BA99-AF24D4EFD74C}" srcId="{381791D6-0C20-4E4E-9910-F39455740ADC}" destId="{2EB4E740-D26B-40F9-A5A9-B02E435101A2}" srcOrd="0" destOrd="0" parTransId="{90CFC8B8-7FAE-40C4-9ABE-5E621DE44F6F}" sibTransId="{2241319F-A091-4EB2-9210-3C262307D9AE}"/>
    <dgm:cxn modelId="{A5DEB64C-15B4-4053-85EA-952B61E03983}" type="presOf" srcId="{D7120C99-E5B4-4CF7-95A2-EEA395D209FB}" destId="{8A965206-2327-4301-92E5-79E0E0F9F5A8}" srcOrd="0" destOrd="0" presId="urn:microsoft.com/office/officeart/2005/8/layout/radial2"/>
    <dgm:cxn modelId="{3E7BCF78-8A23-444A-8922-C01D0677AC58}" srcId="{381791D6-0C20-4E4E-9910-F39455740ADC}" destId="{D7120C99-E5B4-4CF7-95A2-EEA395D209FB}" srcOrd="3" destOrd="0" parTransId="{23699937-14D8-4FBB-A316-D2F88DD979A0}" sibTransId="{56D1603C-C991-42E6-8461-5CA3CBD73834}"/>
    <dgm:cxn modelId="{3A371693-FCE0-4803-A45B-A1EE3D5934E1}" type="presOf" srcId="{C5FDBD1E-40CD-4318-9731-0F88E1F0A520}" destId="{9F826855-F710-414E-B5B4-BF3981865739}" srcOrd="0" destOrd="0" presId="urn:microsoft.com/office/officeart/2005/8/layout/radial2"/>
    <dgm:cxn modelId="{16299135-67EA-4557-9CC2-E2C835010339}" type="presOf" srcId="{23699937-14D8-4FBB-A316-D2F88DD979A0}" destId="{71D20B65-AEA1-4B61-B118-6662D108E09D}" srcOrd="0" destOrd="0" presId="urn:microsoft.com/office/officeart/2005/8/layout/radial2"/>
    <dgm:cxn modelId="{EB8AD1E9-9DEF-4412-A813-55A974E4C359}" srcId="{381791D6-0C20-4E4E-9910-F39455740ADC}" destId="{FDC4ECFD-861D-48B1-9C6B-3F1E50890222}" srcOrd="1" destOrd="0" parTransId="{BB601B33-6A01-467D-ACA4-3836EAA03D85}" sibTransId="{56EA981C-2D71-4826-8E76-A880E9886C5A}"/>
    <dgm:cxn modelId="{A4C07EE0-52B9-48D2-AE82-0B38D70E7579}" type="presOf" srcId="{90CFC8B8-7FAE-40C4-9ABE-5E621DE44F6F}" destId="{FC373F1B-F656-417A-95E2-7995733A800E}" srcOrd="0" destOrd="0" presId="urn:microsoft.com/office/officeart/2005/8/layout/radial2"/>
    <dgm:cxn modelId="{7DD24E0C-0855-4409-820B-310D5E281D0A}" type="presOf" srcId="{381791D6-0C20-4E4E-9910-F39455740ADC}" destId="{3472E60C-E35F-4190-B936-461FA0CF0FD4}" srcOrd="0" destOrd="0" presId="urn:microsoft.com/office/officeart/2005/8/layout/radial2"/>
    <dgm:cxn modelId="{BCA82BD9-8207-4484-B9C9-894EB496A0E3}" type="presOf" srcId="{331A4C91-B7D0-4774-8843-077009F5E0A2}" destId="{F8B39EE8-93A7-4522-B353-6955E561D531}" srcOrd="0" destOrd="0" presId="urn:microsoft.com/office/officeart/2005/8/layout/radial2"/>
    <dgm:cxn modelId="{2F435AA1-F4EA-42C2-AED4-2B587B23B116}" srcId="{EB630A49-DEA9-4E92-A839-1DB9E30F3244}" destId="{A8A82220-E856-4C4C-BC53-C0C9569AC0E4}" srcOrd="0" destOrd="0" parTransId="{4FBB46D4-FFF1-46D1-A061-11C6DA26AD83}" sibTransId="{A196C921-A419-4258-91DA-F8374AB23CCF}"/>
    <dgm:cxn modelId="{E8AACCC0-169B-466F-AD3B-0A6686262464}" srcId="{FDC4ECFD-861D-48B1-9C6B-3F1E50890222}" destId="{B7A99DFC-D122-4912-8CBE-BBDE4B73FA54}" srcOrd="0" destOrd="0" parTransId="{41DB4DCB-D384-40C1-8B6D-FB2B67ABCBDE}" sibTransId="{27AC3A70-B67C-4920-B348-033B1A419A13}"/>
    <dgm:cxn modelId="{AC20B581-0064-4D16-892C-FC0E86AB400C}" srcId="{381791D6-0C20-4E4E-9910-F39455740ADC}" destId="{EB630A49-DEA9-4E92-A839-1DB9E30F3244}" srcOrd="2" destOrd="0" parTransId="{70D97C73-CF33-4893-956A-5F2981D05EC1}" sibTransId="{7D087722-91FA-44EA-87DD-D2D0A7CA1488}"/>
    <dgm:cxn modelId="{0CF9ED1F-A93D-42AC-BDEF-95304A516CC6}" type="presOf" srcId="{B7A99DFC-D122-4912-8CBE-BBDE4B73FA54}" destId="{8554B8A9-EAAE-4CF9-8CB2-4228C598F1D9}" srcOrd="0" destOrd="0" presId="urn:microsoft.com/office/officeart/2005/8/layout/radial2"/>
    <dgm:cxn modelId="{6F372DAA-5EB3-4B59-B5DF-4951AEC05006}" type="presOf" srcId="{70D97C73-CF33-4893-956A-5F2981D05EC1}" destId="{D0B90857-4A80-4C75-A56F-B6835AA54126}" srcOrd="0" destOrd="0" presId="urn:microsoft.com/office/officeart/2005/8/layout/radial2"/>
    <dgm:cxn modelId="{9E6AC05E-0B93-4856-8CF9-BBFA04639FE4}" type="presOf" srcId="{A8A82220-E856-4C4C-BC53-C0C9569AC0E4}" destId="{D33D5FFE-4F72-4ED7-B601-64800BFEB84B}" srcOrd="0" destOrd="0" presId="urn:microsoft.com/office/officeart/2005/8/layout/radial2"/>
    <dgm:cxn modelId="{73543B14-B3B4-4F97-8C74-30682D48FB2F}" type="presOf" srcId="{2EB4E740-D26B-40F9-A5A9-B02E435101A2}" destId="{B23D38AA-5451-4AC0-A5DE-383A0538DC5C}" srcOrd="0" destOrd="0" presId="urn:microsoft.com/office/officeart/2005/8/layout/radial2"/>
    <dgm:cxn modelId="{D9AFD142-E62B-4ABC-A5BA-F9769C055AC8}" type="presParOf" srcId="{3472E60C-E35F-4190-B936-461FA0CF0FD4}" destId="{16D1A0E5-FA91-4412-BDE9-25EA0FD5E665}" srcOrd="0" destOrd="0" presId="urn:microsoft.com/office/officeart/2005/8/layout/radial2"/>
    <dgm:cxn modelId="{AE47719C-C838-4576-A135-7CA0527F0F59}" type="presParOf" srcId="{16D1A0E5-FA91-4412-BDE9-25EA0FD5E665}" destId="{6EB74EE6-F7D2-43E8-9715-3675933F9D2E}" srcOrd="0" destOrd="0" presId="urn:microsoft.com/office/officeart/2005/8/layout/radial2"/>
    <dgm:cxn modelId="{2A848C13-BC8A-400D-B39D-AF45DE5CB04B}" type="presParOf" srcId="{6EB74EE6-F7D2-43E8-9715-3675933F9D2E}" destId="{DE2228F4-A614-40BB-92DD-1A1028DC67CB}" srcOrd="0" destOrd="0" presId="urn:microsoft.com/office/officeart/2005/8/layout/radial2"/>
    <dgm:cxn modelId="{9C243501-32B5-463E-8A10-B61D0A4E6A06}" type="presParOf" srcId="{6EB74EE6-F7D2-43E8-9715-3675933F9D2E}" destId="{6AC57669-E4E7-4DD9-932A-066AC48941E9}" srcOrd="1" destOrd="0" presId="urn:microsoft.com/office/officeart/2005/8/layout/radial2"/>
    <dgm:cxn modelId="{36349A48-0525-448D-8ADE-CF81E58140AF}" type="presParOf" srcId="{16D1A0E5-FA91-4412-BDE9-25EA0FD5E665}" destId="{FC373F1B-F656-417A-95E2-7995733A800E}" srcOrd="1" destOrd="0" presId="urn:microsoft.com/office/officeart/2005/8/layout/radial2"/>
    <dgm:cxn modelId="{28E747F4-727F-4905-A79C-6D9FE9FF698E}" type="presParOf" srcId="{16D1A0E5-FA91-4412-BDE9-25EA0FD5E665}" destId="{50BD10C1-0037-46DA-B318-B43844140FD8}" srcOrd="2" destOrd="0" presId="urn:microsoft.com/office/officeart/2005/8/layout/radial2"/>
    <dgm:cxn modelId="{0DE67A6C-D1A1-4C89-ACBD-E66D81E4EE51}" type="presParOf" srcId="{50BD10C1-0037-46DA-B318-B43844140FD8}" destId="{B23D38AA-5451-4AC0-A5DE-383A0538DC5C}" srcOrd="0" destOrd="0" presId="urn:microsoft.com/office/officeart/2005/8/layout/radial2"/>
    <dgm:cxn modelId="{06E4F35E-7329-4EDB-A562-F031D8432A8B}" type="presParOf" srcId="{50BD10C1-0037-46DA-B318-B43844140FD8}" destId="{F8B39EE8-93A7-4522-B353-6955E561D531}" srcOrd="1" destOrd="0" presId="urn:microsoft.com/office/officeart/2005/8/layout/radial2"/>
    <dgm:cxn modelId="{71E30CC6-76E9-48FC-8B1C-FC2876220C45}" type="presParOf" srcId="{16D1A0E5-FA91-4412-BDE9-25EA0FD5E665}" destId="{BD13C0FF-25B2-4F8D-A1E4-ED73D272E775}" srcOrd="3" destOrd="0" presId="urn:microsoft.com/office/officeart/2005/8/layout/radial2"/>
    <dgm:cxn modelId="{367C074B-4AFA-44B7-916D-AB76D102D2BE}" type="presParOf" srcId="{16D1A0E5-FA91-4412-BDE9-25EA0FD5E665}" destId="{49EF3447-FD4F-4E88-B437-4E22BD37F6FA}" srcOrd="4" destOrd="0" presId="urn:microsoft.com/office/officeart/2005/8/layout/radial2"/>
    <dgm:cxn modelId="{2BBA1974-8B5B-4BF1-BABF-C2B010BCA78D}" type="presParOf" srcId="{49EF3447-FD4F-4E88-B437-4E22BD37F6FA}" destId="{02C02BF9-07DD-4D1A-AD62-D8A7835FBF20}" srcOrd="0" destOrd="0" presId="urn:microsoft.com/office/officeart/2005/8/layout/radial2"/>
    <dgm:cxn modelId="{48C16736-EBB5-4E09-A585-4B67EAD571BF}" type="presParOf" srcId="{49EF3447-FD4F-4E88-B437-4E22BD37F6FA}" destId="{8554B8A9-EAAE-4CF9-8CB2-4228C598F1D9}" srcOrd="1" destOrd="0" presId="urn:microsoft.com/office/officeart/2005/8/layout/radial2"/>
    <dgm:cxn modelId="{1E14D852-D1F3-4E89-A88A-80F335955076}" type="presParOf" srcId="{16D1A0E5-FA91-4412-BDE9-25EA0FD5E665}" destId="{D0B90857-4A80-4C75-A56F-B6835AA54126}" srcOrd="5" destOrd="0" presId="urn:microsoft.com/office/officeart/2005/8/layout/radial2"/>
    <dgm:cxn modelId="{B3488AE6-5753-433E-B9C3-30942A95E582}" type="presParOf" srcId="{16D1A0E5-FA91-4412-BDE9-25EA0FD5E665}" destId="{64F8DB8B-EABA-47C8-B01F-77D0776EDEE7}" srcOrd="6" destOrd="0" presId="urn:microsoft.com/office/officeart/2005/8/layout/radial2"/>
    <dgm:cxn modelId="{A416F5F5-EFF5-4795-A6C2-239D9A451B11}" type="presParOf" srcId="{64F8DB8B-EABA-47C8-B01F-77D0776EDEE7}" destId="{C446FA3B-148E-48D5-99DF-0216DFF19501}" srcOrd="0" destOrd="0" presId="urn:microsoft.com/office/officeart/2005/8/layout/radial2"/>
    <dgm:cxn modelId="{8E5E2ECD-F3D8-4457-A1A4-4F4451B95CDA}" type="presParOf" srcId="{64F8DB8B-EABA-47C8-B01F-77D0776EDEE7}" destId="{D33D5FFE-4F72-4ED7-B601-64800BFEB84B}" srcOrd="1" destOrd="0" presId="urn:microsoft.com/office/officeart/2005/8/layout/radial2"/>
    <dgm:cxn modelId="{ABDC0F70-8D90-4AA7-8A76-051B0B9ED03B}" type="presParOf" srcId="{16D1A0E5-FA91-4412-BDE9-25EA0FD5E665}" destId="{71D20B65-AEA1-4B61-B118-6662D108E09D}" srcOrd="7" destOrd="0" presId="urn:microsoft.com/office/officeart/2005/8/layout/radial2"/>
    <dgm:cxn modelId="{229976EB-2829-4EFD-B53B-9CA0F4C44847}" type="presParOf" srcId="{16D1A0E5-FA91-4412-BDE9-25EA0FD5E665}" destId="{FAB640C8-2C68-4388-8486-A49F87965310}" srcOrd="8" destOrd="0" presId="urn:microsoft.com/office/officeart/2005/8/layout/radial2"/>
    <dgm:cxn modelId="{91589D78-C11C-4DF3-903F-D1AA19CAE7C0}" type="presParOf" srcId="{FAB640C8-2C68-4388-8486-A49F87965310}" destId="{8A965206-2327-4301-92E5-79E0E0F9F5A8}" srcOrd="0" destOrd="0" presId="urn:microsoft.com/office/officeart/2005/8/layout/radial2"/>
    <dgm:cxn modelId="{826EB970-61DB-4E17-BAA4-5D96984ED973}" type="presParOf" srcId="{FAB640C8-2C68-4388-8486-A49F87965310}" destId="{9F826855-F710-414E-B5B4-BF3981865739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1D20B65-AEA1-4B61-B118-6662D108E09D}">
      <dsp:nvSpPr>
        <dsp:cNvPr id="0" name=""/>
        <dsp:cNvSpPr/>
      </dsp:nvSpPr>
      <dsp:spPr>
        <a:xfrm rot="3681882">
          <a:off x="2064352" y="3414811"/>
          <a:ext cx="901109" cy="45878"/>
        </a:xfrm>
        <a:custGeom>
          <a:avLst/>
          <a:gdLst/>
          <a:ahLst/>
          <a:cxnLst/>
          <a:rect l="0" t="0" r="0" b="0"/>
          <a:pathLst>
            <a:path>
              <a:moveTo>
                <a:pt x="0" y="22939"/>
              </a:moveTo>
              <a:lnTo>
                <a:pt x="901109" y="22939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0B90857-4A80-4C75-A56F-B6835AA54126}">
      <dsp:nvSpPr>
        <dsp:cNvPr id="0" name=""/>
        <dsp:cNvSpPr/>
      </dsp:nvSpPr>
      <dsp:spPr>
        <a:xfrm rot="1238823">
          <a:off x="2560173" y="2750782"/>
          <a:ext cx="680314" cy="45878"/>
        </a:xfrm>
        <a:custGeom>
          <a:avLst/>
          <a:gdLst/>
          <a:ahLst/>
          <a:cxnLst/>
          <a:rect l="0" t="0" r="0" b="0"/>
          <a:pathLst>
            <a:path>
              <a:moveTo>
                <a:pt x="0" y="22939"/>
              </a:moveTo>
              <a:lnTo>
                <a:pt x="680314" y="22939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D13C0FF-25B2-4F8D-A1E4-ED73D272E775}">
      <dsp:nvSpPr>
        <dsp:cNvPr id="0" name=""/>
        <dsp:cNvSpPr/>
      </dsp:nvSpPr>
      <dsp:spPr>
        <a:xfrm rot="20225303">
          <a:off x="2561274" y="2030030"/>
          <a:ext cx="525965" cy="45878"/>
        </a:xfrm>
        <a:custGeom>
          <a:avLst/>
          <a:gdLst/>
          <a:ahLst/>
          <a:cxnLst/>
          <a:rect l="0" t="0" r="0" b="0"/>
          <a:pathLst>
            <a:path>
              <a:moveTo>
                <a:pt x="0" y="22939"/>
              </a:moveTo>
              <a:lnTo>
                <a:pt x="525965" y="22939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C373F1B-F656-417A-95E2-7995733A800E}">
      <dsp:nvSpPr>
        <dsp:cNvPr id="0" name=""/>
        <dsp:cNvSpPr/>
      </dsp:nvSpPr>
      <dsp:spPr>
        <a:xfrm rot="17917268">
          <a:off x="2063776" y="1376499"/>
          <a:ext cx="902177" cy="45878"/>
        </a:xfrm>
        <a:custGeom>
          <a:avLst/>
          <a:gdLst/>
          <a:ahLst/>
          <a:cxnLst/>
          <a:rect l="0" t="0" r="0" b="0"/>
          <a:pathLst>
            <a:path>
              <a:moveTo>
                <a:pt x="0" y="22939"/>
              </a:moveTo>
              <a:lnTo>
                <a:pt x="902177" y="22939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AC57669-E4E7-4DD9-932A-066AC48941E9}">
      <dsp:nvSpPr>
        <dsp:cNvPr id="0" name=""/>
        <dsp:cNvSpPr/>
      </dsp:nvSpPr>
      <dsp:spPr>
        <a:xfrm>
          <a:off x="1133252" y="1815607"/>
          <a:ext cx="1781281" cy="1781281"/>
        </a:xfrm>
        <a:prstGeom prst="ellipse">
          <a:avLst/>
        </a:prstGeom>
        <a:blipFill dpi="0" rotWithShape="1"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B23D38AA-5451-4AC0-A5DE-383A0538DC5C}">
      <dsp:nvSpPr>
        <dsp:cNvPr id="0" name=""/>
        <dsp:cNvSpPr/>
      </dsp:nvSpPr>
      <dsp:spPr>
        <a:xfrm>
          <a:off x="2452538" y="0"/>
          <a:ext cx="1068768" cy="1068768"/>
        </a:xfrm>
        <a:prstGeom prst="ellipse">
          <a:avLst/>
        </a:prstGeom>
        <a:gradFill rotWithShape="0">
          <a:gsLst>
            <a:gs pos="0">
              <a:schemeClr val="accent5">
                <a:hueOff val="-1838336"/>
                <a:satOff val="-2557"/>
                <a:lumOff val="-981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1838336"/>
                <a:satOff val="-2557"/>
                <a:lumOff val="-981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1838336"/>
                <a:satOff val="-2557"/>
                <a:lumOff val="-981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8575" tIns="28575" rIns="28575" bIns="28575" numCol="1" spcCol="1270" anchor="ctr" anchorCtr="0">
          <a:noAutofit/>
        </a:bodyPr>
        <a:lstStyle/>
        <a:p>
          <a:pPr lvl="0" algn="ctr" defTabSz="2000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4500" kern="1200" dirty="0" smtClean="0"/>
            <a:t>巡</a:t>
          </a:r>
          <a:endParaRPr lang="zh-TW" sz="4500" kern="1200" dirty="0"/>
        </a:p>
      </dsp:txBody>
      <dsp:txXfrm>
        <a:off x="2609055" y="156517"/>
        <a:ext cx="755734" cy="755734"/>
      </dsp:txXfrm>
    </dsp:sp>
    <dsp:sp modelId="{F8B39EE8-93A7-4522-B353-6955E561D531}">
      <dsp:nvSpPr>
        <dsp:cNvPr id="0" name=""/>
        <dsp:cNvSpPr/>
      </dsp:nvSpPr>
      <dsp:spPr>
        <a:xfrm>
          <a:off x="3628183" y="0"/>
          <a:ext cx="1603153" cy="106876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778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4000" kern="1200" dirty="0" smtClean="0">
              <a:solidFill>
                <a:srgbClr val="00B0F0"/>
              </a:solidFill>
              <a:latin typeface="文鼎特圓" panose="020B0609010101010101" pitchFamily="49" charset="-120"/>
              <a:ea typeface="文鼎特圓" panose="020B0609010101010101" pitchFamily="49" charset="-120"/>
            </a:rPr>
            <a:t>巡檢容器</a:t>
          </a:r>
          <a:endParaRPr lang="zh-TW" altLang="en-US" sz="4000" kern="1200" dirty="0">
            <a:solidFill>
              <a:srgbClr val="00B0F0"/>
            </a:solidFill>
            <a:latin typeface="文鼎特圓" panose="020B0609010101010101" pitchFamily="49" charset="-120"/>
            <a:ea typeface="文鼎特圓" panose="020B0609010101010101" pitchFamily="49" charset="-120"/>
          </a:endParaRPr>
        </a:p>
      </dsp:txBody>
      <dsp:txXfrm>
        <a:off x="3628183" y="0"/>
        <a:ext cx="1603153" cy="1068768"/>
      </dsp:txXfrm>
    </dsp:sp>
    <dsp:sp modelId="{02C02BF9-07DD-4D1A-AD62-D8A7835FBF20}">
      <dsp:nvSpPr>
        <dsp:cNvPr id="0" name=""/>
        <dsp:cNvSpPr/>
      </dsp:nvSpPr>
      <dsp:spPr>
        <a:xfrm>
          <a:off x="3024332" y="1208162"/>
          <a:ext cx="1068768" cy="1068768"/>
        </a:xfrm>
        <a:prstGeom prst="ellipse">
          <a:avLst/>
        </a:prstGeom>
        <a:gradFill rotWithShape="0">
          <a:gsLst>
            <a:gs pos="0">
              <a:schemeClr val="accent5">
                <a:hueOff val="-3676672"/>
                <a:satOff val="-5114"/>
                <a:lumOff val="-1961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3676672"/>
                <a:satOff val="-5114"/>
                <a:lumOff val="-1961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3676672"/>
                <a:satOff val="-5114"/>
                <a:lumOff val="-1961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8575" tIns="28575" rIns="28575" bIns="28575" numCol="1" spcCol="1270" anchor="ctr" anchorCtr="0">
          <a:noAutofit/>
        </a:bodyPr>
        <a:lstStyle/>
        <a:p>
          <a:pPr lvl="0" algn="ctr" defTabSz="2000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4500" kern="1200" smtClean="0"/>
            <a:t>倒</a:t>
          </a:r>
          <a:endParaRPr lang="zh-TW" sz="4500" kern="1200"/>
        </a:p>
      </dsp:txBody>
      <dsp:txXfrm>
        <a:off x="3180849" y="1364679"/>
        <a:ext cx="755734" cy="755734"/>
      </dsp:txXfrm>
    </dsp:sp>
    <dsp:sp modelId="{8554B8A9-EAAE-4CF9-8CB2-4228C598F1D9}">
      <dsp:nvSpPr>
        <dsp:cNvPr id="0" name=""/>
        <dsp:cNvSpPr/>
      </dsp:nvSpPr>
      <dsp:spPr>
        <a:xfrm>
          <a:off x="4199978" y="1208162"/>
          <a:ext cx="1603153" cy="106876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778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4000" kern="1200" dirty="0" smtClean="0">
              <a:solidFill>
                <a:srgbClr val="92D050"/>
              </a:solidFill>
              <a:latin typeface="清松手寫體1" panose="00000500000000000000" pitchFamily="2" charset="-120"/>
              <a:ea typeface="清松手寫體1" panose="00000500000000000000" pitchFamily="2" charset="-120"/>
            </a:rPr>
            <a:t>倒掉積水</a:t>
          </a:r>
          <a:endParaRPr lang="zh-TW" altLang="en-US" sz="4000" kern="1200" dirty="0">
            <a:solidFill>
              <a:srgbClr val="92D050"/>
            </a:solidFill>
            <a:latin typeface="清松手寫體1" panose="00000500000000000000" pitchFamily="2" charset="-120"/>
            <a:ea typeface="清松手寫體1" panose="00000500000000000000" pitchFamily="2" charset="-120"/>
          </a:endParaRPr>
        </a:p>
      </dsp:txBody>
      <dsp:txXfrm>
        <a:off x="4199978" y="1208162"/>
        <a:ext cx="1603153" cy="1068768"/>
      </dsp:txXfrm>
    </dsp:sp>
    <dsp:sp modelId="{C446FA3B-148E-48D5-99DF-0216DFF19501}">
      <dsp:nvSpPr>
        <dsp:cNvPr id="0" name=""/>
        <dsp:cNvSpPr/>
      </dsp:nvSpPr>
      <dsp:spPr>
        <a:xfrm>
          <a:off x="3184316" y="2547710"/>
          <a:ext cx="1068768" cy="1068768"/>
        </a:xfrm>
        <a:prstGeom prst="ellipse">
          <a:avLst/>
        </a:prstGeom>
        <a:gradFill rotWithShape="0">
          <a:gsLst>
            <a:gs pos="0">
              <a:schemeClr val="accent5">
                <a:hueOff val="-5515009"/>
                <a:satOff val="-7671"/>
                <a:lumOff val="-2942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5515009"/>
                <a:satOff val="-7671"/>
                <a:lumOff val="-2942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5515009"/>
                <a:satOff val="-7671"/>
                <a:lumOff val="-2942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8575" tIns="28575" rIns="28575" bIns="28575" numCol="1" spcCol="1270" anchor="ctr" anchorCtr="0">
          <a:noAutofit/>
        </a:bodyPr>
        <a:lstStyle/>
        <a:p>
          <a:pPr lvl="0" algn="ctr" defTabSz="2000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4500" kern="1200" dirty="0" smtClean="0"/>
            <a:t>清</a:t>
          </a:r>
          <a:endParaRPr lang="zh-TW" sz="4500" kern="1200" dirty="0"/>
        </a:p>
      </dsp:txBody>
      <dsp:txXfrm>
        <a:off x="3340833" y="2704227"/>
        <a:ext cx="755734" cy="755734"/>
      </dsp:txXfrm>
    </dsp:sp>
    <dsp:sp modelId="{D33D5FFE-4F72-4ED7-B601-64800BFEB84B}">
      <dsp:nvSpPr>
        <dsp:cNvPr id="0" name=""/>
        <dsp:cNvSpPr/>
      </dsp:nvSpPr>
      <dsp:spPr>
        <a:xfrm>
          <a:off x="4359962" y="2547710"/>
          <a:ext cx="1603153" cy="106876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778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4000" kern="1200" dirty="0" smtClean="0">
              <a:solidFill>
                <a:srgbClr val="7030A0"/>
              </a:solidFill>
              <a:latin typeface="文鼎海報體" panose="020B0609010101010101" pitchFamily="49" charset="-120"/>
              <a:ea typeface="文鼎海報體" panose="020B0609010101010101" pitchFamily="49" charset="-120"/>
            </a:rPr>
            <a:t>清潔容器</a:t>
          </a:r>
          <a:endParaRPr lang="zh-TW" altLang="en-US" sz="4000" kern="1200" dirty="0">
            <a:solidFill>
              <a:srgbClr val="7030A0"/>
            </a:solidFill>
            <a:latin typeface="文鼎海報體" panose="020B0609010101010101" pitchFamily="49" charset="-120"/>
            <a:ea typeface="文鼎海報體" panose="020B0609010101010101" pitchFamily="49" charset="-120"/>
          </a:endParaRPr>
        </a:p>
      </dsp:txBody>
      <dsp:txXfrm>
        <a:off x="4359962" y="2547710"/>
        <a:ext cx="1603153" cy="1068768"/>
      </dsp:txXfrm>
    </dsp:sp>
    <dsp:sp modelId="{8A965206-2327-4301-92E5-79E0E0F9F5A8}">
      <dsp:nvSpPr>
        <dsp:cNvPr id="0" name=""/>
        <dsp:cNvSpPr/>
      </dsp:nvSpPr>
      <dsp:spPr>
        <a:xfrm>
          <a:off x="2452538" y="3767835"/>
          <a:ext cx="1068768" cy="1068768"/>
        </a:xfrm>
        <a:prstGeom prst="ellipse">
          <a:avLst/>
        </a:prstGeom>
        <a:gradFill rotWithShape="0">
          <a:gsLst>
            <a:gs pos="0">
              <a:schemeClr val="accent5">
                <a:hueOff val="-7353344"/>
                <a:satOff val="-10228"/>
                <a:lumOff val="-3922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7353344"/>
                <a:satOff val="-10228"/>
                <a:lumOff val="-3922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7353344"/>
                <a:satOff val="-10228"/>
                <a:lumOff val="-3922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8575" tIns="28575" rIns="28575" bIns="28575" numCol="1" spcCol="1270" anchor="ctr" anchorCtr="0">
          <a:noAutofit/>
        </a:bodyPr>
        <a:lstStyle/>
        <a:p>
          <a:pPr lvl="0" algn="ctr" defTabSz="2000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4500" kern="1200" smtClean="0"/>
            <a:t>刷</a:t>
          </a:r>
          <a:endParaRPr lang="zh-TW" sz="4500" kern="1200"/>
        </a:p>
      </dsp:txBody>
      <dsp:txXfrm>
        <a:off x="2609055" y="3924352"/>
        <a:ext cx="755734" cy="755734"/>
      </dsp:txXfrm>
    </dsp:sp>
    <dsp:sp modelId="{9F826855-F710-414E-B5B4-BF3981865739}">
      <dsp:nvSpPr>
        <dsp:cNvPr id="0" name=""/>
        <dsp:cNvSpPr/>
      </dsp:nvSpPr>
      <dsp:spPr>
        <a:xfrm>
          <a:off x="3628183" y="3767835"/>
          <a:ext cx="1603153" cy="106876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778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4000" kern="1200" dirty="0" smtClean="0">
              <a:solidFill>
                <a:srgbClr val="002060"/>
              </a:solidFill>
              <a:latin typeface="文鼎中特黑" panose="020B0609010101010101" pitchFamily="49" charset="-120"/>
              <a:ea typeface="文鼎中特黑" panose="020B0609010101010101" pitchFamily="49" charset="-120"/>
            </a:rPr>
            <a:t>刷除蟲卵</a:t>
          </a:r>
          <a:endParaRPr lang="zh-TW" altLang="en-US" sz="4000" kern="1200" dirty="0">
            <a:solidFill>
              <a:srgbClr val="002060"/>
            </a:solidFill>
            <a:latin typeface="文鼎中特黑" panose="020B0609010101010101" pitchFamily="49" charset="-120"/>
            <a:ea typeface="文鼎中特黑" panose="020B0609010101010101" pitchFamily="49" charset="-120"/>
          </a:endParaRPr>
        </a:p>
      </dsp:txBody>
      <dsp:txXfrm>
        <a:off x="3628183" y="3767835"/>
        <a:ext cx="1603153" cy="106876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454826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232805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283133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084592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773379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93810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481912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815128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404103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790663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405533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631484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microsoft.com/office/2007/relationships/hdphoto" Target="../media/hdphoto2.wdp"/><Relationship Id="rId5" Type="http://schemas.openxmlformats.org/officeDocument/2006/relationships/image" Target="../media/image4.png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cdc.gov.tw/" TargetMode="External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1214319" y="643468"/>
            <a:ext cx="6495992" cy="1343377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Inflate">
              <a:avLst/>
            </a:prstTxWarp>
            <a:spAutoFit/>
          </a:bodyPr>
          <a:lstStyle/>
          <a:p>
            <a:pPr algn="ctr"/>
            <a:r>
              <a:rPr lang="zh-TW" altLang="en-US" sz="5400" b="1" cap="none" spc="0" dirty="0" smtClean="0">
                <a:ln w="28575">
                  <a:solidFill>
                    <a:schemeClr val="bg1"/>
                  </a:solidFill>
                  <a:prstDash val="solid"/>
                </a:ln>
                <a:solidFill>
                  <a:srgbClr val="FF66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華康海報體 Std W12" panose="040B0C00000000000000" pitchFamily="82" charset="-120"/>
                <a:ea typeface="華康海報體 Std W12" panose="040B0C00000000000000" pitchFamily="82" charset="-120"/>
              </a:rPr>
              <a:t>防治登革熱</a:t>
            </a:r>
            <a:endParaRPr lang="zh-TW" altLang="en-US" sz="5400" b="1" cap="none" spc="0" dirty="0">
              <a:ln w="28575">
                <a:solidFill>
                  <a:schemeClr val="bg1"/>
                </a:solidFill>
                <a:prstDash val="solid"/>
              </a:ln>
              <a:solidFill>
                <a:srgbClr val="FF660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華康海報體 Std W12" panose="040B0C00000000000000" pitchFamily="82" charset="-120"/>
              <a:ea typeface="華康海報體 Std W12" panose="040B0C00000000000000" pitchFamily="82" charset="-120"/>
            </a:endParaRPr>
          </a:p>
        </p:txBody>
      </p:sp>
      <p:sp>
        <p:nvSpPr>
          <p:cNvPr id="11" name="文字方塊 10"/>
          <p:cNvSpPr txBox="1"/>
          <p:nvPr/>
        </p:nvSpPr>
        <p:spPr>
          <a:xfrm>
            <a:off x="2521131" y="2178757"/>
            <a:ext cx="376998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44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滅蚊大作戰</a:t>
            </a:r>
            <a:endParaRPr lang="zh-TW" altLang="en-US" sz="44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" name="禁止標誌 1"/>
          <p:cNvSpPr/>
          <p:nvPr/>
        </p:nvSpPr>
        <p:spPr>
          <a:xfrm>
            <a:off x="2633515" y="2955444"/>
            <a:ext cx="3657600" cy="3611143"/>
          </a:xfrm>
          <a:prstGeom prst="noSmoking">
            <a:avLst>
              <a:gd name="adj" fmla="val 8093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schemeClr val="tx1"/>
              </a:solidFill>
            </a:endParaRPr>
          </a:p>
        </p:txBody>
      </p:sp>
      <p:pic>
        <p:nvPicPr>
          <p:cNvPr id="7" name="圖片 6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100000" l="3112" r="96781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8171" y="2746618"/>
            <a:ext cx="5212080" cy="3967691"/>
          </a:xfrm>
          <a:prstGeom prst="rect">
            <a:avLst/>
          </a:prstGeom>
        </p:spPr>
      </p:pic>
      <p:pic>
        <p:nvPicPr>
          <p:cNvPr id="13" name="圖片 12"/>
          <p:cNvPicPr>
            <a:picLocks noChangeAspect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0" b="100000" l="3112" r="96781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5430533" y="3330236"/>
            <a:ext cx="2576998" cy="19617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87782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022405" y="2675463"/>
            <a:ext cx="7116881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病媒蚊會傳播病毒與細菌，人類一旦被叮咬，就很有可能感染嚴重的急性傳染病</a:t>
            </a:r>
            <a:r>
              <a:rPr lang="en-US" altLang="zh-TW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-</a:t>
            </a:r>
            <a:r>
              <a:rPr lang="zh-TW" altLang="en-US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登革熱！要防治登革熱，讓我們從杜絕孳生源、消滅病媒蚊開始吧</a:t>
            </a:r>
            <a:r>
              <a:rPr lang="zh-TW" altLang="en-US" sz="30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！</a:t>
            </a:r>
            <a:endParaRPr lang="zh-TW" altLang="en-US" sz="3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文字方塊 2"/>
          <p:cNvSpPr txBox="1"/>
          <p:nvPr/>
        </p:nvSpPr>
        <p:spPr>
          <a:xfrm>
            <a:off x="1515912" y="1422401"/>
            <a:ext cx="61298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5400" b="1" dirty="0" smtClean="0">
                <a:solidFill>
                  <a:srgbClr val="FF006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消滅病媒蚊</a:t>
            </a:r>
            <a:endParaRPr lang="zh-TW" altLang="en-US" sz="5400" b="1" dirty="0">
              <a:solidFill>
                <a:srgbClr val="FF0066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975803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476724" y="417689"/>
            <a:ext cx="61298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5400" dirty="0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latin typeface="微軟正黑體" panose="020B0604030504040204" pitchFamily="34" charset="-120"/>
                <a:ea typeface="微軟正黑體" panose="020B0604030504040204" pitchFamily="34" charset="-120"/>
              </a:rPr>
              <a:t>杜絕孳生源四訣竅</a:t>
            </a:r>
            <a:endParaRPr lang="zh-TW" altLang="en-US" sz="5400" dirty="0">
              <a:ln w="0"/>
              <a:gradFill>
                <a:gsLst>
                  <a:gs pos="0">
                    <a:schemeClr val="accent5">
                      <a:lumMod val="50000"/>
                    </a:schemeClr>
                  </a:gs>
                  <a:gs pos="50000">
                    <a:schemeClr val="accent5"/>
                  </a:gs>
                  <a:gs pos="100000">
                    <a:schemeClr val="accent5">
                      <a:lumMod val="60000"/>
                      <a:lumOff val="40000"/>
                    </a:schemeClr>
                  </a:gs>
                </a:gsLst>
                <a:lin ang="5400000"/>
              </a:gradFill>
              <a:effectLst>
                <a:reflection blurRad="6350" stA="53000" endA="300" endPos="35500" dir="5400000" sy="-90000" algn="bl" rotWithShape="0"/>
              </a:effectLst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aphicFrame>
        <p:nvGraphicFramePr>
          <p:cNvPr id="4" name="資料庫圖表 3"/>
          <p:cNvGraphicFramePr/>
          <p:nvPr>
            <p:extLst>
              <p:ext uri="{D42A27DB-BD31-4B8C-83A1-F6EECF244321}">
                <p14:modId xmlns:p14="http://schemas.microsoft.com/office/powerpoint/2010/main" val="2109351500"/>
              </p:ext>
            </p:extLst>
          </p:nvPr>
        </p:nvGraphicFramePr>
        <p:xfrm>
          <a:off x="822960" y="1341019"/>
          <a:ext cx="6988629" cy="48377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8" name="向右箭號 7">
            <a:hlinkClick r:id="rId8"/>
          </p:cNvPr>
          <p:cNvSpPr/>
          <p:nvPr/>
        </p:nvSpPr>
        <p:spPr>
          <a:xfrm>
            <a:off x="6035040" y="5003074"/>
            <a:ext cx="2416628" cy="1175657"/>
          </a:xfrm>
          <a:prstGeom prst="rightArrow">
            <a:avLst>
              <a:gd name="adj1" fmla="val 47261"/>
              <a:gd name="adj2" fmla="val 50000"/>
            </a:avLst>
          </a:prstGeom>
          <a:solidFill>
            <a:srgbClr val="FF00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衛</a:t>
            </a:r>
            <a:r>
              <a:rPr lang="zh-TW" altLang="en-US" dirty="0"/>
              <a:t>福部疾管署</a:t>
            </a:r>
          </a:p>
        </p:txBody>
      </p:sp>
    </p:spTree>
    <p:extLst>
      <p:ext uri="{BB962C8B-B14F-4D97-AF65-F5344CB8AC3E}">
        <p14:creationId xmlns:p14="http://schemas.microsoft.com/office/powerpoint/2010/main" val="3311253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651</TotalTime>
  <Words>78</Words>
  <Application>Microsoft Office PowerPoint</Application>
  <PresentationFormat>如螢幕大小 (4:3)</PresentationFormat>
  <Paragraphs>14</Paragraphs>
  <Slides>3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10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3</vt:i4>
      </vt:variant>
    </vt:vector>
  </HeadingPairs>
  <TitlesOfParts>
    <vt:vector size="14" baseType="lpstr">
      <vt:lpstr>文鼎中特黑</vt:lpstr>
      <vt:lpstr>文鼎海報體</vt:lpstr>
      <vt:lpstr>文鼎特圓</vt:lpstr>
      <vt:lpstr>清松手寫體1</vt:lpstr>
      <vt:lpstr>華康海報體 Std W12</vt:lpstr>
      <vt:lpstr>微軟正黑體</vt:lpstr>
      <vt:lpstr>新細明體</vt:lpstr>
      <vt:lpstr>Arial</vt:lpstr>
      <vt:lpstr>Calibri</vt:lpstr>
      <vt:lpstr>Calibri Light</vt:lpstr>
      <vt:lpstr>Office 佈景主題</vt:lpstr>
      <vt:lpstr>PowerPoint 簡報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win8 rock</dc:creator>
  <cp:lastModifiedBy>Windows 使用者</cp:lastModifiedBy>
  <cp:revision>40</cp:revision>
  <dcterms:created xsi:type="dcterms:W3CDTF">2017-11-07T04:44:24Z</dcterms:created>
  <dcterms:modified xsi:type="dcterms:W3CDTF">2019-10-21T03:55:31Z</dcterms:modified>
</cp:coreProperties>
</file>