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61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00CC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5510F-125B-464D-8B77-74669B19AAF1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A5D14-D763-4D91-80DF-17F2F93FF1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5185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1786822" y="2062807"/>
            <a:ext cx="5570361" cy="3778954"/>
            <a:chOff x="1721509" y="1879927"/>
            <a:chExt cx="5570361" cy="3778954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22" t="8169" r="25014" b="15687"/>
            <a:stretch/>
          </p:blipFill>
          <p:spPr>
            <a:xfrm>
              <a:off x="2730135" y="2364381"/>
              <a:ext cx="3530380" cy="2682241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1509" y="1879927"/>
              <a:ext cx="5570361" cy="3778954"/>
            </a:xfrm>
            <a:prstGeom prst="rect">
              <a:avLst/>
            </a:prstGeom>
          </p:spPr>
        </p:pic>
      </p:grpSp>
      <p:pic>
        <p:nvPicPr>
          <p:cNvPr id="4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052383" y="1877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671145" y="1717901"/>
            <a:ext cx="3516382" cy="3544683"/>
            <a:chOff x="501327" y="2012487"/>
            <a:chExt cx="3516382" cy="3544683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76" t="26198" r="52794" b="20468"/>
            <a:stretch/>
          </p:blipFill>
          <p:spPr>
            <a:xfrm>
              <a:off x="924415" y="2012487"/>
              <a:ext cx="2934534" cy="3114724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327" y="2012487"/>
              <a:ext cx="3516382" cy="3544683"/>
            </a:xfrm>
            <a:prstGeom prst="rect">
              <a:avLst/>
            </a:prstGeom>
            <a:effectLst/>
          </p:spPr>
        </p:pic>
      </p:grpSp>
      <p:grpSp>
        <p:nvGrpSpPr>
          <p:cNvPr id="6" name="群組 5"/>
          <p:cNvGrpSpPr/>
          <p:nvPr/>
        </p:nvGrpSpPr>
        <p:grpSpPr>
          <a:xfrm>
            <a:off x="5415435" y="1686220"/>
            <a:ext cx="3446343" cy="3767258"/>
            <a:chOff x="5415435" y="1612085"/>
            <a:chExt cx="3446343" cy="3767258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43" t="38973" r="7714" b="17137"/>
            <a:stretch/>
          </p:blipFill>
          <p:spPr>
            <a:xfrm>
              <a:off x="5617030" y="2012487"/>
              <a:ext cx="2808514" cy="3146148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5435" y="1612085"/>
              <a:ext cx="3446343" cy="3767258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582519" y="4665078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蜜大腿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賣力演出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腿之歌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" t="22917" r="51572" b="11570"/>
          <a:stretch/>
        </p:blipFill>
        <p:spPr>
          <a:xfrm rot="21233930">
            <a:off x="170727" y="1556502"/>
            <a:ext cx="2769326" cy="2583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3" t="19062"/>
          <a:stretch/>
        </p:blipFill>
        <p:spPr>
          <a:xfrm rot="582319">
            <a:off x="6323293" y="1622764"/>
            <a:ext cx="2659768" cy="2526385"/>
          </a:xfrm>
          <a:prstGeom prst="rect">
            <a:avLst/>
          </a:prstGeom>
          <a:ln w="1270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5" t="37475" r="38143" b="1294"/>
          <a:stretch/>
        </p:blipFill>
        <p:spPr>
          <a:xfrm>
            <a:off x="3002394" y="1553278"/>
            <a:ext cx="3213463" cy="2380959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748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541</TotalTime>
  <Words>19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28</cp:revision>
  <dcterms:created xsi:type="dcterms:W3CDTF">2017-11-27T07:14:05Z</dcterms:created>
  <dcterms:modified xsi:type="dcterms:W3CDTF">2019-12-23T03:55:38Z</dcterms:modified>
</cp:coreProperties>
</file>