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E775D7"/>
    <a:srgbClr val="E2B8EA"/>
    <a:srgbClr val="CC00FF"/>
    <a:srgbClr val="0099CC"/>
    <a:srgbClr val="00FFFF"/>
    <a:srgbClr val="66FFFF"/>
    <a:srgbClr val="CCFFFF"/>
    <a:srgbClr val="FF00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92456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600" b="0" cap="none" spc="0" dirty="0" smtClean="0">
                <a:ln w="19050">
                  <a:solidFill>
                    <a:schemeClr val="bg1"/>
                  </a:solidFill>
                </a:ln>
                <a:gradFill>
                  <a:gsLst>
                    <a:gs pos="31000">
                      <a:srgbClr val="E2B8EA"/>
                    </a:gs>
                    <a:gs pos="70000">
                      <a:srgbClr val="E775D7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清松手寫體1" panose="00000500000000000000" pitchFamily="2" charset="-120"/>
                <a:ea typeface="清松手寫體1" panose="00000500000000000000" pitchFamily="2" charset="-120"/>
              </a:rPr>
              <a:t>體表會</a:t>
            </a:r>
            <a:r>
              <a:rPr lang="en-US" altLang="zh-TW" sz="6600" b="0" cap="none" spc="0" dirty="0" smtClean="0">
                <a:ln w="19050">
                  <a:solidFill>
                    <a:schemeClr val="bg1"/>
                  </a:solidFill>
                </a:ln>
                <a:gradFill>
                  <a:gsLst>
                    <a:gs pos="31000">
                      <a:srgbClr val="E2B8EA"/>
                    </a:gs>
                    <a:gs pos="70000">
                      <a:srgbClr val="E775D7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清松手寫體1" panose="00000500000000000000" pitchFamily="2" charset="-120"/>
                <a:ea typeface="清松手寫體1" panose="00000500000000000000" pitchFamily="2" charset="-120"/>
              </a:rPr>
              <a:t>Happy Go</a:t>
            </a:r>
            <a:endParaRPr lang="zh-TW" altLang="en-US" sz="6600" b="0" cap="none" spc="0" dirty="0">
              <a:ln w="19050">
                <a:solidFill>
                  <a:schemeClr val="bg1"/>
                </a:solidFill>
              </a:ln>
              <a:gradFill>
                <a:gsLst>
                  <a:gs pos="31000">
                    <a:srgbClr val="E2B8EA"/>
                  </a:gs>
                  <a:gs pos="70000">
                    <a:srgbClr val="E775D7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2008891" y="2041598"/>
            <a:ext cx="5570361" cy="3778954"/>
            <a:chOff x="2204834" y="2028534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99" t="20776" r="28859" b="40044"/>
            <a:stretch/>
          </p:blipFill>
          <p:spPr>
            <a:xfrm>
              <a:off x="2442757" y="2469103"/>
              <a:ext cx="4180112" cy="2136762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4834" y="2028534"/>
              <a:ext cx="5570361" cy="3778954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79252" y="430671"/>
            <a:ext cx="609600" cy="609600"/>
          </a:xfrm>
          <a:prstGeom prst="rect">
            <a:avLst/>
          </a:prstGeom>
        </p:spPr>
      </p:pic>
      <p:pic>
        <p:nvPicPr>
          <p:cNvPr id="5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6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999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numSld="999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418818" y="484213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 smtClean="0">
                <a:solidFill>
                  <a:srgbClr val="00FF99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進場有精神</a:t>
            </a:r>
            <a:endParaRPr lang="zh-TW" altLang="en-US" sz="5400" dirty="0">
              <a:solidFill>
                <a:srgbClr val="00FF99"/>
              </a:solidFill>
              <a:latin typeface="清松手寫體1" panose="00000500000000000000" pitchFamily="2" charset="-120"/>
              <a:ea typeface="清松手寫體1" panose="00000500000000000000" pitchFamily="2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418818" y="1698171"/>
            <a:ext cx="3516382" cy="3544683"/>
            <a:chOff x="327378" y="1698171"/>
            <a:chExt cx="3516382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11" t="47356" r="33972" b="16940"/>
            <a:stretch/>
          </p:blipFill>
          <p:spPr>
            <a:xfrm>
              <a:off x="783771" y="1946365"/>
              <a:ext cx="2926080" cy="2590363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78" y="1698171"/>
              <a:ext cx="3516382" cy="3544683"/>
            </a:xfrm>
            <a:prstGeom prst="rect">
              <a:avLst/>
            </a:prstGeom>
            <a:effectLst/>
          </p:spPr>
        </p:pic>
      </p:grpSp>
      <p:grpSp>
        <p:nvGrpSpPr>
          <p:cNvPr id="6" name="群組 5"/>
          <p:cNvGrpSpPr/>
          <p:nvPr/>
        </p:nvGrpSpPr>
        <p:grpSpPr>
          <a:xfrm>
            <a:off x="5187079" y="1475596"/>
            <a:ext cx="3446343" cy="3767258"/>
            <a:chOff x="4951948" y="1475596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33" t="23748" r="14651" b="4154"/>
            <a:stretch/>
          </p:blipFill>
          <p:spPr>
            <a:xfrm>
              <a:off x="5094514" y="1884967"/>
              <a:ext cx="2913016" cy="2651761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948" y="1475596"/>
              <a:ext cx="3446343" cy="37672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15800" y="108175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 smtClean="0">
                <a:solidFill>
                  <a:srgbClr val="00FF99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演出超精彩</a:t>
            </a:r>
            <a:endParaRPr lang="zh-TW" altLang="en-US" sz="5400" dirty="0">
              <a:solidFill>
                <a:srgbClr val="00FF99"/>
              </a:solidFill>
              <a:latin typeface="清松手寫體1" panose="00000500000000000000" pitchFamily="2" charset="-120"/>
              <a:ea typeface="清松手寫體1" panose="00000500000000000000" pitchFamily="2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4400" b="0" strike="noStrike" spc="-1" dirty="0" smtClean="0">
                <a:solidFill>
                  <a:srgbClr val="FF00FF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甩肩舞</a:t>
            </a:r>
            <a:endParaRPr lang="en-US" sz="4400" b="0" strike="noStrike" spc="-1" dirty="0">
              <a:solidFill>
                <a:srgbClr val="FF00FF"/>
              </a:solidFill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4400" spc="-1" dirty="0" smtClean="0">
                <a:solidFill>
                  <a:srgbClr val="FF00FF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GYM</a:t>
            </a:r>
            <a:endParaRPr lang="en-US" sz="4400" b="0" strike="noStrike" spc="-1" dirty="0">
              <a:solidFill>
                <a:srgbClr val="FF00FF"/>
              </a:solidFill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83454" y="4732353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4400" spc="-1" dirty="0" smtClean="0">
                <a:solidFill>
                  <a:srgbClr val="FF00FF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腿之</a:t>
            </a:r>
            <a:r>
              <a:rPr lang="zh-TW" altLang="en-US" sz="4400" spc="-1" dirty="0">
                <a:solidFill>
                  <a:srgbClr val="FF00FF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歌</a:t>
            </a:r>
            <a:endParaRPr lang="en-US" sz="4400" spc="-1" dirty="0">
              <a:solidFill>
                <a:srgbClr val="FF00FF"/>
              </a:solidFill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5" t="29636" r="36793"/>
          <a:stretch/>
        </p:blipFill>
        <p:spPr>
          <a:xfrm>
            <a:off x="604597" y="1196286"/>
            <a:ext cx="1999091" cy="32265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C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7" t="33506" r="52714" b="7226"/>
          <a:stretch/>
        </p:blipFill>
        <p:spPr>
          <a:xfrm>
            <a:off x="3498673" y="1273428"/>
            <a:ext cx="2083872" cy="31612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9" t="29154" r="43172" b="-1"/>
          <a:stretch/>
        </p:blipFill>
        <p:spPr>
          <a:xfrm>
            <a:off x="6662057" y="1228944"/>
            <a:ext cx="1964556" cy="31939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  <a:ln w="190500" cap="sq">
            <a:solidFill>
              <a:srgbClr val="CC00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清松手寫體1" panose="00000500000000000000" pitchFamily="2" charset="-120"/>
              <a:ea typeface="清松手寫體1" panose="00000500000000000000" pitchFamily="2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40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</TotalTime>
  <Words>19</Words>
  <Application>Microsoft Office PowerPoint</Application>
  <PresentationFormat>如螢幕大小 (4:3)</PresentationFormat>
  <Paragraphs>7</Paragraphs>
  <Slides>4</Slides>
  <Notes>0</Notes>
  <HiddenSlides>0</HiddenSlides>
  <MMClips>3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清松手寫體1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2019-12-23T03:59:35Z</dcterms:modified>
</cp:coreProperties>
</file>