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C165"/>
    <a:srgbClr val="CC00CC"/>
    <a:srgbClr val="469EBA"/>
    <a:srgbClr val="C39749"/>
    <a:srgbClr val="249600"/>
    <a:srgbClr val="3399FF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8000" b="0" cap="none" spc="0" dirty="0" smtClean="0">
                <a:ln w="19050">
                  <a:solidFill>
                    <a:schemeClr val="bg1"/>
                  </a:solidFill>
                </a:ln>
                <a:gradFill>
                  <a:gsLst>
                    <a:gs pos="71000">
                      <a:schemeClr val="accent4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50000"/>
                      </a:schemeClr>
                    </a:gs>
                    <a:gs pos="80000">
                      <a:schemeClr val="tx1">
                        <a:lumMod val="50000"/>
                        <a:lumOff val="50000"/>
                      </a:schemeClr>
                    </a:gs>
                    <a:gs pos="35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文鼎特圓" panose="020B0609010101010101" pitchFamily="49" charset="-120"/>
              </a:rPr>
              <a:t>體表會</a:t>
            </a:r>
            <a:r>
              <a:rPr lang="en-US" altLang="zh-TW" sz="8000" b="0" cap="none" spc="0" dirty="0" smtClean="0">
                <a:ln w="19050">
                  <a:solidFill>
                    <a:schemeClr val="bg1"/>
                  </a:solidFill>
                </a:ln>
                <a:gradFill>
                  <a:gsLst>
                    <a:gs pos="71000">
                      <a:schemeClr val="accent4">
                        <a:lumMod val="60000"/>
                        <a:lumOff val="40000"/>
                      </a:schemeClr>
                    </a:gs>
                    <a:gs pos="49000">
                      <a:schemeClr val="accent2">
                        <a:lumMod val="50000"/>
                      </a:schemeClr>
                    </a:gs>
                    <a:gs pos="80000">
                      <a:schemeClr val="tx1">
                        <a:lumMod val="50000"/>
                        <a:lumOff val="50000"/>
                      </a:schemeClr>
                    </a:gs>
                    <a:gs pos="35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Happy Go</a:t>
            </a:r>
            <a:endParaRPr lang="zh-TW" altLang="en-US" sz="8000" b="0" cap="none" spc="0" dirty="0">
              <a:ln w="19050">
                <a:solidFill>
                  <a:schemeClr val="bg1"/>
                </a:solidFill>
              </a:ln>
              <a:gradFill>
                <a:gsLst>
                  <a:gs pos="71000">
                    <a:schemeClr val="accent4">
                      <a:lumMod val="60000"/>
                      <a:lumOff val="40000"/>
                    </a:schemeClr>
                  </a:gs>
                  <a:gs pos="49000">
                    <a:schemeClr val="accent2">
                      <a:lumMod val="50000"/>
                    </a:schemeClr>
                  </a:gs>
                  <a:gs pos="80000">
                    <a:schemeClr val="tx1">
                      <a:lumMod val="50000"/>
                      <a:lumOff val="50000"/>
                    </a:schemeClr>
                  </a:gs>
                  <a:gs pos="35000">
                    <a:schemeClr val="accent5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文鼎特圓" panose="020B0609010101010101" pitchFamily="49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379789" y="2045010"/>
            <a:ext cx="5298111" cy="3594259"/>
            <a:chOff x="2379789" y="2045010"/>
            <a:chExt cx="5298111" cy="359425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3" t="26342" r="13429" b="1"/>
            <a:stretch/>
          </p:blipFill>
          <p:spPr>
            <a:xfrm>
              <a:off x="3437701" y="2397708"/>
              <a:ext cx="3182288" cy="230492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789" y="2045010"/>
              <a:ext cx="5298111" cy="3594259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7900" y="616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18325" y="1977938"/>
            <a:ext cx="3516382" cy="3544683"/>
            <a:chOff x="418325" y="1977938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3" t="38738" r="48459" b="5849"/>
            <a:stretch/>
          </p:blipFill>
          <p:spPr>
            <a:xfrm>
              <a:off x="697326" y="2188411"/>
              <a:ext cx="3237381" cy="266251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325" y="1977938"/>
              <a:ext cx="3516382" cy="3544683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586776" y="595299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gradFill>
                  <a:gsLst>
                    <a:gs pos="15000">
                      <a:srgbClr val="92D050"/>
                    </a:gs>
                    <a:gs pos="69000">
                      <a:srgbClr val="CC00CC"/>
                    </a:gs>
                    <a:gs pos="44000">
                      <a:schemeClr val="accent3">
                        <a:lumMod val="50000"/>
                      </a:schemeClr>
                    </a:gs>
                    <a:gs pos="92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進場有精神</a:t>
            </a:r>
            <a:endParaRPr lang="zh-TW" altLang="en-US" sz="7200" dirty="0">
              <a:gradFill>
                <a:gsLst>
                  <a:gs pos="15000">
                    <a:srgbClr val="92D050"/>
                  </a:gs>
                  <a:gs pos="69000">
                    <a:srgbClr val="CC00CC"/>
                  </a:gs>
                  <a:gs pos="44000">
                    <a:schemeClr val="accent3">
                      <a:lumMod val="50000"/>
                    </a:schemeClr>
                  </a:gs>
                  <a:gs pos="92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</a:gradFill>
              <a:latin typeface="文鼎細鋼筆行楷" panose="020B0602010101010101" pitchFamily="34" charset="-120"/>
              <a:ea typeface="文鼎細鋼筆行楷" panose="020B0602010101010101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853976" y="1708873"/>
            <a:ext cx="3446343" cy="3767258"/>
            <a:chOff x="4853976" y="1708873"/>
            <a:chExt cx="3446343" cy="376725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5" t="28661" r="26635" b="15557"/>
            <a:stretch/>
          </p:blipFill>
          <p:spPr>
            <a:xfrm>
              <a:off x="5003074" y="2188411"/>
              <a:ext cx="2913017" cy="250524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976" y="1708873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>
                <a:gradFill>
                  <a:gsLst>
                    <a:gs pos="15000">
                      <a:schemeClr val="accent1">
                        <a:lumMod val="60000"/>
                        <a:lumOff val="40000"/>
                      </a:schemeClr>
                    </a:gs>
                    <a:gs pos="66000">
                      <a:schemeClr val="accent1">
                        <a:lumMod val="50000"/>
                      </a:schemeClr>
                    </a:gs>
                    <a:gs pos="33000">
                      <a:schemeClr val="accent2">
                        <a:lumMod val="60000"/>
                        <a:lumOff val="40000"/>
                      </a:schemeClr>
                    </a:gs>
                    <a:gs pos="75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清松手寫體1" panose="00000500000000000000" pitchFamily="2" charset="-120"/>
                <a:ea typeface="清松手寫體1" panose="00000500000000000000" pitchFamily="2" charset="-120"/>
              </a:rPr>
              <a:t>演出超精彩</a:t>
            </a:r>
            <a:endParaRPr lang="zh-TW" altLang="en-US" sz="7200" dirty="0">
              <a:gradFill>
                <a:gsLst>
                  <a:gs pos="15000">
                    <a:schemeClr val="accent1">
                      <a:lumMod val="60000"/>
                      <a:lumOff val="40000"/>
                    </a:schemeClr>
                  </a:gs>
                  <a:gs pos="66000">
                    <a:schemeClr val="accent1">
                      <a:lumMod val="50000"/>
                    </a:schemeClr>
                  </a:gs>
                  <a:gs pos="33000">
                    <a:schemeClr val="accent2">
                      <a:lumMod val="60000"/>
                      <a:lumOff val="40000"/>
                    </a:schemeClr>
                  </a:gs>
                  <a:gs pos="75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</a:gra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甩肩</a:t>
            </a:r>
            <a:r>
              <a:rPr lang="zh-TW" altLang="en-US" sz="4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舞</a:t>
            </a:r>
            <a:endParaRPr lang="en-US" sz="44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4800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GYM</a:t>
            </a:r>
            <a:endParaRPr lang="en-US" sz="48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400" spc="-1" dirty="0" smtClean="0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腿之歌</a:t>
            </a:r>
            <a:endParaRPr lang="en-US" sz="4400" spc="-1" dirty="0">
              <a:solidFill>
                <a:srgbClr val="3399FF"/>
              </a:solidFill>
              <a:uFill>
                <a:solidFill>
                  <a:srgbClr val="FFFFFF"/>
                </a:solidFill>
              </a:u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t="22556"/>
          <a:stretch/>
        </p:blipFill>
        <p:spPr>
          <a:xfrm rot="2149359">
            <a:off x="604597" y="2033742"/>
            <a:ext cx="2373734" cy="2191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34691" r="52716" b="13284"/>
          <a:stretch/>
        </p:blipFill>
        <p:spPr>
          <a:xfrm rot="19519045">
            <a:off x="3533375" y="2033742"/>
            <a:ext cx="2651760" cy="2191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8" t="57170" r="33226"/>
          <a:stretch/>
        </p:blipFill>
        <p:spPr>
          <a:xfrm rot="2145033">
            <a:off x="6484231" y="2033742"/>
            <a:ext cx="2639195" cy="2191761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gradFill>
                  <a:gsLst>
                    <a:gs pos="43000">
                      <a:schemeClr val="accent1">
                        <a:lumMod val="50000"/>
                      </a:schemeClr>
                    </a:gs>
                    <a:gs pos="20000">
                      <a:srgbClr val="FFC165"/>
                    </a:gs>
                    <a:gs pos="69000">
                      <a:schemeClr val="accent2"/>
                    </a:gs>
                    <a:gs pos="92000">
                      <a:srgbClr val="99FFCC"/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gradFill>
                  <a:gsLst>
                    <a:gs pos="43000">
                      <a:schemeClr val="accent1">
                        <a:lumMod val="50000"/>
                      </a:schemeClr>
                    </a:gs>
                    <a:gs pos="20000">
                      <a:srgbClr val="FFC165"/>
                    </a:gs>
                    <a:gs pos="69000">
                      <a:schemeClr val="accent2"/>
                    </a:gs>
                    <a:gs pos="92000">
                      <a:srgbClr val="99FFCC"/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gradFill>
                  <a:gsLst>
                    <a:gs pos="43000">
                      <a:schemeClr val="accent1">
                        <a:lumMod val="50000"/>
                      </a:schemeClr>
                    </a:gs>
                    <a:gs pos="20000">
                      <a:srgbClr val="FFC165"/>
                    </a:gs>
                    <a:gs pos="69000">
                      <a:schemeClr val="accent2"/>
                    </a:gs>
                    <a:gs pos="92000">
                      <a:srgbClr val="99FFCC"/>
                    </a:gs>
                  </a:gsLst>
                  <a:lin ang="5400000" scaled="1"/>
                </a:gra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gradFill>
                <a:gsLst>
                  <a:gs pos="43000">
                    <a:schemeClr val="accent1">
                      <a:lumMod val="50000"/>
                    </a:schemeClr>
                  </a:gs>
                  <a:gs pos="20000">
                    <a:srgbClr val="FFC165"/>
                  </a:gs>
                  <a:gs pos="69000">
                    <a:schemeClr val="accent2"/>
                  </a:gs>
                  <a:gs pos="92000">
                    <a:srgbClr val="99FFCC"/>
                  </a:gs>
                </a:gsLst>
                <a:lin ang="5400000" scaled="1"/>
              </a:gra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6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6" baseType="lpstr">
      <vt:lpstr>文鼎特圓</vt:lpstr>
      <vt:lpstr>文鼎細鋼筆行楷</vt:lpstr>
      <vt:lpstr>書法家中楷體</vt:lpstr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Segoe UI Black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2019-12-23T03:59:38Z</dcterms:modified>
</cp:coreProperties>
</file>