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>
        <p:scale>
          <a:sx n="75" d="100"/>
          <a:sy n="75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t="42506" r="43237" b="16721"/>
          <a:stretch/>
        </p:blipFill>
        <p:spPr>
          <a:xfrm>
            <a:off x="2501151" y="2810932"/>
            <a:ext cx="3254189" cy="24877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3" t="-2846" r="2413" b="2846"/>
          <a:stretch/>
        </p:blipFill>
        <p:spPr>
          <a:xfrm>
            <a:off x="1151352" y="2279112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7" y="1612091"/>
            <a:ext cx="3516382" cy="3544683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23554" r="50734" b="33690"/>
          <a:stretch/>
        </p:blipFill>
        <p:spPr>
          <a:xfrm>
            <a:off x="1011240" y="1721588"/>
            <a:ext cx="3025588" cy="260873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9" t="31266" r="35881" b="28623"/>
          <a:stretch/>
        </p:blipFill>
        <p:spPr>
          <a:xfrm>
            <a:off x="5702453" y="1802271"/>
            <a:ext cx="2743201" cy="244736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35" y="1389516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腿之歌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586025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賣力演出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 t="37659" r="35588" b="18263"/>
          <a:stretch/>
        </p:blipFill>
        <p:spPr>
          <a:xfrm>
            <a:off x="60139" y="1987153"/>
            <a:ext cx="3065930" cy="268941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0" t="57273" r="8824" b="-1"/>
          <a:stretch/>
        </p:blipFill>
        <p:spPr>
          <a:xfrm>
            <a:off x="3365273" y="1987153"/>
            <a:ext cx="2487705" cy="260695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2" t="58154" r="17353"/>
          <a:stretch/>
        </p:blipFill>
        <p:spPr>
          <a:xfrm>
            <a:off x="6294491" y="1987153"/>
            <a:ext cx="2581835" cy="25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19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24</cp:revision>
  <dcterms:created xsi:type="dcterms:W3CDTF">2017-11-27T07:14:05Z</dcterms:created>
  <dcterms:modified xsi:type="dcterms:W3CDTF">2019-12-16T06:58:58Z</dcterms:modified>
</cp:coreProperties>
</file>