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899676"/>
    <a:srgbClr val="99CCFF"/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1869" y="839047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100257" y="2388609"/>
            <a:ext cx="5570361" cy="3778954"/>
            <a:chOff x="937663" y="2911123"/>
            <a:chExt cx="5570361" cy="377895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663" y="2911123"/>
              <a:ext cx="5570361" cy="3778954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81" t="43923" r="37027" b="8345"/>
            <a:stretch/>
          </p:blipFill>
          <p:spPr>
            <a:xfrm>
              <a:off x="2076994" y="3332236"/>
              <a:ext cx="3291701" cy="2193353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61018" y="3451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4902" y="426935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46774" y="1575309"/>
            <a:ext cx="3211715" cy="3544683"/>
            <a:chOff x="955335" y="1464022"/>
            <a:chExt cx="3211715" cy="354468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335" y="1464022"/>
              <a:ext cx="3211715" cy="3544683"/>
            </a:xfrm>
            <a:prstGeom prst="rect">
              <a:avLst/>
            </a:prstGeom>
            <a:effectLst/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52" t="39740" r="38000" b="14445"/>
            <a:stretch/>
          </p:blipFill>
          <p:spPr>
            <a:xfrm>
              <a:off x="1397726" y="1698171"/>
              <a:ext cx="2585387" cy="2444953"/>
            </a:xfrm>
            <a:prstGeom prst="rect">
              <a:avLst/>
            </a:prstGeom>
          </p:spPr>
        </p:pic>
      </p:grpSp>
      <p:grpSp>
        <p:nvGrpSpPr>
          <p:cNvPr id="6" name="群組 5"/>
          <p:cNvGrpSpPr/>
          <p:nvPr/>
        </p:nvGrpSpPr>
        <p:grpSpPr>
          <a:xfrm>
            <a:off x="4963953" y="1352734"/>
            <a:ext cx="3446343" cy="3767258"/>
            <a:chOff x="5172959" y="1096819"/>
            <a:chExt cx="3446343" cy="3767258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959" y="1096819"/>
              <a:ext cx="3446343" cy="3767258"/>
            </a:xfrm>
            <a:prstGeom prst="rect">
              <a:avLst/>
            </a:prstGeom>
            <a:effectLst/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71" t="39401" r="53001" b="17994"/>
            <a:stretch/>
          </p:blipFill>
          <p:spPr>
            <a:xfrm>
              <a:off x="5342709" y="1464022"/>
              <a:ext cx="2900021" cy="2453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04597" y="30125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腿之歌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07371" y="4691143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GYM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609580" y="4766368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賣力演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出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5" t="34656" r="31630" b="16007"/>
          <a:stretch/>
        </p:blipFill>
        <p:spPr>
          <a:xfrm rot="21014657">
            <a:off x="0" y="2122544"/>
            <a:ext cx="2769326" cy="2142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46895" r="44858" b="10928"/>
          <a:stretch/>
        </p:blipFill>
        <p:spPr>
          <a:xfrm rot="20978473">
            <a:off x="3095896" y="1906976"/>
            <a:ext cx="2664823" cy="2573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CCFF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44" r="67857" b="8359"/>
          <a:stretch/>
        </p:blipFill>
        <p:spPr>
          <a:xfrm rot="1848433">
            <a:off x="6407371" y="1390764"/>
            <a:ext cx="2470014" cy="2645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329" y="1377153"/>
            <a:ext cx="6217920" cy="41489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文鼎甜妞體P</vt:lpstr>
      <vt:lpstr>清松手寫體1</vt:lpstr>
      <vt:lpstr>清松手寫體2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2019-12-23T04:00:39Z</dcterms:modified>
</cp:coreProperties>
</file>