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85852" y="1767530"/>
            <a:ext cx="5815760" cy="4163008"/>
            <a:chOff x="2817818" y="1911221"/>
            <a:chExt cx="5815760" cy="416300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097" y="2169645"/>
              <a:ext cx="4010297" cy="341102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18" y="1911221"/>
              <a:ext cx="5815760" cy="4163008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2012" y="335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3770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41231" y="1210067"/>
            <a:ext cx="3516382" cy="3544683"/>
            <a:chOff x="666911" y="1235774"/>
            <a:chExt cx="3516382" cy="35446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64" y="1345056"/>
              <a:ext cx="3190882" cy="305213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11" y="1235774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4801866" y="907144"/>
            <a:ext cx="3446343" cy="3767258"/>
            <a:chOff x="4671238" y="961785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238" y="961785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431" y="1319349"/>
              <a:ext cx="2962952" cy="2664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9600" y="10507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腿之歌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7047099" y="4690817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25848" y="469081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賣力演出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42023"/>
          <a:stretch/>
        </p:blipFill>
        <p:spPr>
          <a:xfrm>
            <a:off x="341926" y="874515"/>
            <a:ext cx="3007365" cy="331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33458" r="59420" b="30922"/>
          <a:stretch/>
        </p:blipFill>
        <p:spPr>
          <a:xfrm>
            <a:off x="3349291" y="1031505"/>
            <a:ext cx="2952206" cy="33184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t="10819" r="26071" b="15960"/>
          <a:stretch/>
        </p:blipFill>
        <p:spPr>
          <a:xfrm>
            <a:off x="6421701" y="1045090"/>
            <a:ext cx="2454625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66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2019-12-23T04:00:50Z</dcterms:modified>
</cp:coreProperties>
</file>