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79" autoAdjust="0"/>
    <p:restoredTop sz="94333" autoAdjust="0"/>
  </p:normalViewPr>
  <p:slideViewPr>
    <p:cSldViewPr snapToGrid="0">
      <p:cViewPr varScale="1">
        <p:scale>
          <a:sx n="67" d="100"/>
          <a:sy n="67" d="100"/>
        </p:scale>
        <p:origin x="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9473494" y="1982128"/>
            <a:ext cx="5570361" cy="3778954"/>
            <a:chOff x="1277369" y="1872033"/>
            <a:chExt cx="5570361" cy="3778954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000" t="41327" r="9143" b="18850"/>
            <a:stretch/>
          </p:blipFill>
          <p:spPr>
            <a:xfrm>
              <a:off x="2397036" y="2176173"/>
              <a:ext cx="3331029" cy="2429692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7369" y="1872033"/>
              <a:ext cx="5570361" cy="3778954"/>
            </a:xfrm>
            <a:prstGeom prst="rect">
              <a:avLst/>
            </a:prstGeom>
          </p:spPr>
        </p:pic>
      </p:grpSp>
      <p:pic>
        <p:nvPicPr>
          <p:cNvPr id="4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93 -0.00208 L -0.83438 -0.0145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74" y="-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207102" y="348666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346063" y="1863262"/>
            <a:ext cx="3516382" cy="3544683"/>
            <a:chOff x="346063" y="1863262"/>
            <a:chExt cx="3516382" cy="3544683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01" t="29554" r="29999"/>
            <a:stretch/>
          </p:blipFill>
          <p:spPr>
            <a:xfrm rot="20240327">
              <a:off x="589638" y="1942059"/>
              <a:ext cx="3029235" cy="2837862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70723">
              <a:off x="346063" y="1863262"/>
              <a:ext cx="3516382" cy="3544683"/>
            </a:xfrm>
            <a:prstGeom prst="rect">
              <a:avLst/>
            </a:prstGeom>
            <a:effectLst/>
          </p:spPr>
        </p:pic>
      </p:grp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7" t="34222" r="17143" b="37732"/>
          <a:stretch/>
        </p:blipFill>
        <p:spPr>
          <a:xfrm rot="1471681">
            <a:off x="5221976" y="2042880"/>
            <a:ext cx="2985264" cy="2986376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7387">
            <a:off x="5116690" y="1652440"/>
            <a:ext cx="3446343" cy="3767258"/>
          </a:xfrm>
          <a:prstGeom prst="rect">
            <a:avLst/>
          </a:prstGeom>
          <a:effectLst/>
        </p:spPr>
      </p:pic>
      <p:grpSp>
        <p:nvGrpSpPr>
          <p:cNvPr id="7" name="群組 6"/>
          <p:cNvGrpSpPr/>
          <p:nvPr/>
        </p:nvGrpSpPr>
        <p:grpSpPr>
          <a:xfrm>
            <a:off x="5069404" y="1652440"/>
            <a:ext cx="3446343" cy="3767258"/>
            <a:chOff x="5069404" y="1652440"/>
            <a:chExt cx="3446343" cy="3767258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57" t="34222" r="17143" b="37732"/>
            <a:stretch/>
          </p:blipFill>
          <p:spPr>
            <a:xfrm rot="1471681">
              <a:off x="5174690" y="2042880"/>
              <a:ext cx="2985264" cy="2986376"/>
            </a:xfrm>
            <a:prstGeom prst="rect">
              <a:avLst/>
            </a:prstGeom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67387">
              <a:off x="5069404" y="1652440"/>
              <a:ext cx="3446343" cy="3767258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2643" flipH="1">
            <a:off x="261940" y="1469283"/>
            <a:ext cx="3108960" cy="21566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0564">
            <a:off x="4746520" y="2525959"/>
            <a:ext cx="3375703" cy="22139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文字方塊 2"/>
          <p:cNvSpPr txBox="1"/>
          <p:nvPr/>
        </p:nvSpPr>
        <p:spPr>
          <a:xfrm rot="20320823">
            <a:off x="1397559" y="3809016"/>
            <a:ext cx="21684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/>
              <a:t>腿之歌</a:t>
            </a:r>
            <a:endParaRPr lang="zh-TW" altLang="en-US" sz="4400" dirty="0"/>
          </a:p>
        </p:txBody>
      </p:sp>
      <p:sp>
        <p:nvSpPr>
          <p:cNvPr id="4" name="文字方塊 3"/>
          <p:cNvSpPr txBox="1"/>
          <p:nvPr/>
        </p:nvSpPr>
        <p:spPr>
          <a:xfrm rot="1038754">
            <a:off x="5179215" y="4899185"/>
            <a:ext cx="2510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 smtClean="0"/>
              <a:t>GYM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7556" y="1498678"/>
            <a:ext cx="6217920" cy="41489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3427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539</TotalTime>
  <Words>16</Words>
  <Application>Microsoft Office PowerPoint</Application>
  <PresentationFormat>如螢幕大小 (4:3)</PresentationFormat>
  <Paragraphs>6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29</cp:revision>
  <dcterms:created xsi:type="dcterms:W3CDTF">2017-11-27T07:14:05Z</dcterms:created>
  <dcterms:modified xsi:type="dcterms:W3CDTF">2019-12-23T04:00:23Z</dcterms:modified>
</cp:coreProperties>
</file>