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E78BE9"/>
    <a:srgbClr val="CC00CC"/>
    <a:srgbClr val="067C36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96565" y="2288418"/>
            <a:ext cx="5570361" cy="3778954"/>
            <a:chOff x="2619080" y="2810932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29" r="52572"/>
            <a:stretch/>
          </p:blipFill>
          <p:spPr>
            <a:xfrm>
              <a:off x="2976557" y="2978778"/>
              <a:ext cx="4364770" cy="292563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080" y="2810932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544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wip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9600" y="4577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19024" y="725669"/>
            <a:ext cx="3516382" cy="4708036"/>
            <a:chOff x="710018" y="1057629"/>
            <a:chExt cx="3516382" cy="470803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4" t="-59207" r="35603" b="-27179"/>
            <a:stretch/>
          </p:blipFill>
          <p:spPr>
            <a:xfrm>
              <a:off x="1110343" y="1057629"/>
              <a:ext cx="2899954" cy="460837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18" y="2220982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145155" y="1452531"/>
            <a:ext cx="6953078" cy="5003209"/>
            <a:chOff x="5406667" y="1400280"/>
            <a:chExt cx="6953078" cy="500320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8" t="-18250" r="-77859" b="-40511"/>
            <a:stretch/>
          </p:blipFill>
          <p:spPr>
            <a:xfrm>
              <a:off x="5622770" y="1400280"/>
              <a:ext cx="6736975" cy="500320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67" y="1692096"/>
              <a:ext cx="3258742" cy="374160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57457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67C36"/>
                </a:solidFill>
                <a:uFill>
                  <a:solidFill>
                    <a:srgbClr val="FFFFFF"/>
                  </a:solidFill>
                </a:u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密大腿</a:t>
            </a:r>
            <a:endParaRPr lang="en-US" sz="3200" b="0" strike="noStrike" spc="-1" dirty="0">
              <a:solidFill>
                <a:srgbClr val="067C36"/>
              </a:solidFill>
              <a:uFill>
                <a:solidFill>
                  <a:srgbClr val="FFFFFF"/>
                </a:solidFill>
              </a:u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67C36"/>
                </a:solidFill>
                <a:uFill>
                  <a:solidFill>
                    <a:srgbClr val="FFFFFF"/>
                  </a:solidFill>
                </a:u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跳</a:t>
            </a:r>
            <a:r>
              <a:rPr lang="en-US" sz="3200" b="0" strike="noStrike" spc="-1" dirty="0" smtClean="0">
                <a:solidFill>
                  <a:srgbClr val="067C36"/>
                </a:solidFill>
                <a:uFill>
                  <a:solidFill>
                    <a:srgbClr val="FFFFFF"/>
                  </a:solidFill>
                </a:u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gym</a:t>
            </a:r>
            <a:endParaRPr lang="en-US" sz="3200" b="0" strike="noStrike" spc="-1" dirty="0">
              <a:solidFill>
                <a:srgbClr val="067C36"/>
              </a:solidFill>
              <a:uFill>
                <a:solidFill>
                  <a:srgbClr val="FFFFFF"/>
                </a:solidFill>
              </a:u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CC0099"/>
                </a:solidFill>
                <a:uFill>
                  <a:solidFill>
                    <a:srgbClr val="FFFFFF"/>
                  </a:solidFill>
                </a:u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溜冰舞龍</a:t>
            </a:r>
            <a:endParaRPr lang="en-US" sz="3200" spc="-1" dirty="0">
              <a:solidFill>
                <a:srgbClr val="CC0099"/>
              </a:solidFill>
              <a:uFill>
                <a:solidFill>
                  <a:srgbClr val="FFFFFF"/>
                </a:solidFill>
              </a:u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9" r="-146378"/>
          <a:stretch/>
        </p:blipFill>
        <p:spPr>
          <a:xfrm>
            <a:off x="304800" y="1707775"/>
            <a:ext cx="6471780" cy="2848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2" r="66118"/>
          <a:stretch/>
        </p:blipFill>
        <p:spPr>
          <a:xfrm>
            <a:off x="3307975" y="1773780"/>
            <a:ext cx="2770095" cy="2716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7" t="39200" r="27058" b="15620"/>
          <a:stretch/>
        </p:blipFill>
        <p:spPr>
          <a:xfrm>
            <a:off x="6416323" y="1866969"/>
            <a:ext cx="2541494" cy="2756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78BE9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580" y="1416342"/>
            <a:ext cx="6217920" cy="4148968"/>
          </a:xfrm>
          <a:prstGeom prst="rect">
            <a:avLst/>
          </a:prstGeom>
          <a:ln w="190500" cap="sq">
            <a:solidFill>
              <a:srgbClr val="CC00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53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文鼎新潮ＰＯＰ體P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2019-12-23T04:01:36Z</dcterms:modified>
</cp:coreProperties>
</file>