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DF6"/>
    <a:srgbClr val="FFCCFF"/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18" t="-81799" r="-61678" b="-54697"/>
          <a:stretch/>
        </p:blipFill>
        <p:spPr>
          <a:xfrm>
            <a:off x="248194" y="831538"/>
            <a:ext cx="8464731" cy="58135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831538"/>
            <a:ext cx="7574509" cy="37743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88" y="2319980"/>
            <a:ext cx="5570361" cy="3973133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74749" y="1358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705316" y="1830182"/>
            <a:ext cx="3516382" cy="3500842"/>
            <a:chOff x="5345396" y="1946369"/>
            <a:chExt cx="3516382" cy="354468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t="47651" r="13877" b="30182"/>
            <a:stretch/>
          </p:blipFill>
          <p:spPr>
            <a:xfrm>
              <a:off x="5739754" y="2008823"/>
              <a:ext cx="2986235" cy="260898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" t="724" r="712" b="1085"/>
            <a:stretch/>
          </p:blipFill>
          <p:spPr>
            <a:xfrm>
              <a:off x="5345396" y="1946369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834011" y="1614009"/>
            <a:ext cx="3400380" cy="3717015"/>
            <a:chOff x="834011" y="1614009"/>
            <a:chExt cx="3400380" cy="371701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81" r="28752"/>
            <a:stretch/>
          </p:blipFill>
          <p:spPr>
            <a:xfrm>
              <a:off x="966664" y="1959430"/>
              <a:ext cx="3135074" cy="23643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53" t="2428" r="2653" b="-2428"/>
            <a:stretch/>
          </p:blipFill>
          <p:spPr>
            <a:xfrm>
              <a:off x="834011" y="1614009"/>
              <a:ext cx="3400380" cy="3717015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24870" r="27213" b="-1"/>
          <a:stretch/>
        </p:blipFill>
        <p:spPr>
          <a:xfrm>
            <a:off x="666206" y="2303954"/>
            <a:ext cx="2325188" cy="23072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-690" r="292" b="1298"/>
          <a:stretch/>
        </p:blipFill>
        <p:spPr>
          <a:xfrm>
            <a:off x="3526971" y="2266406"/>
            <a:ext cx="2521132" cy="22337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BDDF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30196" r="-4000" b="21838"/>
          <a:stretch/>
        </p:blipFill>
        <p:spPr>
          <a:xfrm>
            <a:off x="6326610" y="2194559"/>
            <a:ext cx="2817390" cy="2312127"/>
          </a:xfrm>
          <a:prstGeom prst="rect">
            <a:avLst/>
          </a:prstGeom>
          <a:ln w="127000" cap="rnd">
            <a:solidFill>
              <a:srgbClr val="ABDDF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文字方塊 11"/>
          <p:cNvSpPr txBox="1"/>
          <p:nvPr/>
        </p:nvSpPr>
        <p:spPr>
          <a:xfrm>
            <a:off x="875211" y="5081451"/>
            <a:ext cx="211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66"/>
                </a:solidFill>
                <a:latin typeface="文鼎中仿" panose="020B0609010101010101" pitchFamily="49" charset="-120"/>
                <a:ea typeface="文鼎中仿" panose="020B0609010101010101" pitchFamily="49" charset="-120"/>
              </a:rPr>
              <a:t>努力的跑</a:t>
            </a:r>
            <a:endParaRPr lang="zh-TW" altLang="en-US" sz="3600" dirty="0">
              <a:solidFill>
                <a:srgbClr val="FF0066"/>
              </a:solidFill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657601" y="5081451"/>
            <a:ext cx="199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CCFF"/>
                </a:solidFill>
                <a:latin typeface="文鼎中仿" panose="020B0609010101010101" pitchFamily="49" charset="-120"/>
                <a:ea typeface="文鼎中仿" panose="020B0609010101010101" pitchFamily="49" charset="-120"/>
              </a:rPr>
              <a:t>腿之歌</a:t>
            </a:r>
            <a:endParaRPr lang="zh-TW" altLang="en-US" sz="4400" dirty="0">
              <a:solidFill>
                <a:srgbClr val="FFCCFF"/>
              </a:solidFill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97189" y="5212080"/>
            <a:ext cx="1979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鼎中仿" panose="020B0609010101010101" pitchFamily="49" charset="-120"/>
                <a:ea typeface="文鼎中仿" panose="020B0609010101010101" pitchFamily="49" charset="-120"/>
              </a:rPr>
              <a:t>蜜大腿</a:t>
            </a:r>
            <a:endParaRPr lang="zh-TW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BDDF6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154" y="3032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20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文鼎中仿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2019-12-23T04:02:06Z</dcterms:modified>
</cp:coreProperties>
</file>