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00FF"/>
    <a:srgbClr val="99CCFF"/>
    <a:srgbClr val="FF3399"/>
    <a:srgbClr val="FF0066"/>
    <a:srgbClr val="9900CC"/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050870" y="2507601"/>
            <a:ext cx="5042265" cy="3420691"/>
            <a:chOff x="2351314" y="2324721"/>
            <a:chExt cx="5042265" cy="34206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1" t="26985" r="15715" b="19491"/>
            <a:stretch/>
          </p:blipFill>
          <p:spPr>
            <a:xfrm>
              <a:off x="2506396" y="2573383"/>
              <a:ext cx="4390793" cy="271707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314" y="2324721"/>
              <a:ext cx="5042265" cy="3420691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0125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80747" y="1474377"/>
            <a:ext cx="3516382" cy="3544683"/>
            <a:chOff x="519935" y="1474377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7" t="38701" r="49175" b="8376"/>
            <a:stretch/>
          </p:blipFill>
          <p:spPr>
            <a:xfrm>
              <a:off x="891085" y="1670320"/>
              <a:ext cx="3106271" cy="287767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35" y="1474377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46873" y="1251802"/>
            <a:ext cx="3446343" cy="3767258"/>
            <a:chOff x="4920747" y="1251802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0" t="26771" r="6856" b="19920"/>
            <a:stretch/>
          </p:blipFill>
          <p:spPr>
            <a:xfrm>
              <a:off x="5081451" y="1670320"/>
              <a:ext cx="3032116" cy="246731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747" y="1251802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35710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努力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的</a:t>
            </a:r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跑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ＰＯＰ－４" panose="020B0602010101010101" pitchFamily="34" charset="-120"/>
              <a:ea typeface="文鼎ＰＯＰ－４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779397" y="4676890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腿之歌</a:t>
            </a:r>
            <a:endParaRPr lang="en-US" sz="3200" spc="-1" dirty="0">
              <a:solidFill>
                <a:srgbClr val="9900FF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5762" r="30000" b="14140"/>
          <a:stretch/>
        </p:blipFill>
        <p:spPr>
          <a:xfrm>
            <a:off x="222177" y="2063932"/>
            <a:ext cx="3025272" cy="2351872"/>
          </a:xfrm>
          <a:prstGeom prst="roundRect">
            <a:avLst>
              <a:gd name="adj" fmla="val 16667"/>
            </a:avLst>
          </a:prstGeom>
          <a:ln>
            <a:solidFill>
              <a:srgbClr val="99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Shape 4"/>
          <p:cNvSpPr txBox="1"/>
          <p:nvPr/>
        </p:nvSpPr>
        <p:spPr>
          <a:xfrm>
            <a:off x="587829" y="4559324"/>
            <a:ext cx="2038157" cy="10838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台上人的</a:t>
            </a:r>
            <a:r>
              <a:rPr lang="zh-TW" altLang="en-US" sz="3200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</a:t>
            </a:r>
            <a:endParaRPr lang="en-US" sz="32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3774" r="46286" b="11784"/>
          <a:stretch/>
        </p:blipFill>
        <p:spPr>
          <a:xfrm>
            <a:off x="3533428" y="1782652"/>
            <a:ext cx="2664823" cy="2633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35103" r="36808" b="16142"/>
          <a:stretch/>
        </p:blipFill>
        <p:spPr>
          <a:xfrm>
            <a:off x="6484230" y="2063931"/>
            <a:ext cx="2220687" cy="2351873"/>
          </a:xfrm>
          <a:prstGeom prst="rect">
            <a:avLst/>
          </a:prstGeom>
          <a:ln w="38100" cap="sq">
            <a:solidFill>
              <a:srgbClr val="99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>
            <a:solidFill>
              <a:srgbClr val="9900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66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66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66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66FF66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22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文鼎ＰＯＰ－４</vt:lpstr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2019-12-23T04:01:13Z</dcterms:modified>
</cp:coreProperties>
</file>