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7549" y="74168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24829" y="2129246"/>
            <a:ext cx="5806539" cy="3939178"/>
            <a:chOff x="784749" y="1998616"/>
            <a:chExt cx="5806539" cy="393917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8" t="34230" r="37737" b="20492"/>
            <a:stretch/>
          </p:blipFill>
          <p:spPr>
            <a:xfrm>
              <a:off x="1867988" y="2440482"/>
              <a:ext cx="3592285" cy="231439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49" y="1998616"/>
              <a:ext cx="5806539" cy="3939178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7259" y="313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38758" r="51030" b="20251"/>
          <a:stretch/>
        </p:blipFill>
        <p:spPr>
          <a:xfrm>
            <a:off x="923725" y="2098894"/>
            <a:ext cx="2994435" cy="2514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8" y="1906607"/>
            <a:ext cx="3516382" cy="3544683"/>
          </a:xfrm>
          <a:prstGeom prst="rect">
            <a:avLst/>
          </a:prstGeom>
          <a:effectLst/>
        </p:spPr>
      </p:pic>
      <p:grpSp>
        <p:nvGrpSpPr>
          <p:cNvPr id="4" name="群組 3"/>
          <p:cNvGrpSpPr/>
          <p:nvPr/>
        </p:nvGrpSpPr>
        <p:grpSpPr>
          <a:xfrm>
            <a:off x="5253520" y="1684032"/>
            <a:ext cx="3446343" cy="3767258"/>
            <a:chOff x="5697657" y="166946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0" t="26752" r="4097" b="25007"/>
            <a:stretch/>
          </p:blipFill>
          <p:spPr>
            <a:xfrm>
              <a:off x="5773784" y="2116183"/>
              <a:ext cx="3004456" cy="287382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657" y="166946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39282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腿之歌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gym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35333" r="54000" b="17780"/>
          <a:stretch/>
        </p:blipFill>
        <p:spPr>
          <a:xfrm>
            <a:off x="341926" y="1695148"/>
            <a:ext cx="2762665" cy="2318099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2" t="33737" r="996" b="22497"/>
          <a:stretch/>
        </p:blipFill>
        <p:spPr>
          <a:xfrm>
            <a:off x="3249430" y="1708806"/>
            <a:ext cx="2566979" cy="2319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t="42192" r="9040" b="8006"/>
          <a:stretch/>
        </p:blipFill>
        <p:spPr>
          <a:xfrm>
            <a:off x="5937505" y="1768186"/>
            <a:ext cx="3206495" cy="2258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TextShape 4"/>
          <p:cNvSpPr txBox="1"/>
          <p:nvPr/>
        </p:nvSpPr>
        <p:spPr>
          <a:xfrm>
            <a:off x="6350599" y="469114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甩肩舞</a:t>
            </a:r>
            <a:endParaRPr lang="en-US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文鼎中特圓</vt:lpstr>
      <vt:lpstr>文鼎甜妞體P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2019-12-23T04:00:37Z</dcterms:modified>
</cp:coreProperties>
</file>