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CC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9" t="35505" r="30263" b="21476"/>
          <a:stretch/>
        </p:blipFill>
        <p:spPr>
          <a:xfrm>
            <a:off x="2272937" y="2534193"/>
            <a:ext cx="3670664" cy="222068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04" y="2017770"/>
            <a:ext cx="5570361" cy="3778954"/>
          </a:xfrm>
          <a:prstGeom prst="rect">
            <a:avLst/>
          </a:prstGeom>
        </p:spPr>
      </p:pic>
      <p:pic>
        <p:nvPicPr>
          <p:cNvPr id="2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CC00CC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30628" y="2082374"/>
            <a:ext cx="3516382" cy="3544683"/>
            <a:chOff x="130628" y="2082374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6" t="29503" r="56176" b="20910"/>
            <a:stretch/>
          </p:blipFill>
          <p:spPr>
            <a:xfrm>
              <a:off x="457200" y="2082374"/>
              <a:ext cx="3093208" cy="3025588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28" y="2082374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4880100" y="1859799"/>
            <a:ext cx="3446343" cy="3767258"/>
            <a:chOff x="4880100" y="1859799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28" t="33194" r="13144" b="16922"/>
            <a:stretch/>
          </p:blipFill>
          <p:spPr>
            <a:xfrm>
              <a:off x="5003071" y="2332892"/>
              <a:ext cx="2939143" cy="3043645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100" y="1859799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145161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CC00CC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1022609" y="5575739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400" spc="-1" dirty="0" smtClean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蜜大腿</a:t>
            </a:r>
            <a:endParaRPr lang="en-US" sz="4400" b="0" strike="noStrike" spc="-1" dirty="0">
              <a:solidFill>
                <a:srgbClr val="9900CC"/>
              </a:solidFill>
              <a:uFill>
                <a:solidFill>
                  <a:srgbClr val="FFFFFF"/>
                </a:solidFill>
              </a:uFill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5328147" y="5334412"/>
            <a:ext cx="1998765" cy="83046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4800" b="0" strike="noStrike" spc="-1" dirty="0" smtClean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文鼎ＰＯＰ－４" panose="020B0602010101010101" pitchFamily="34" charset="-120"/>
                <a:ea typeface="文鼎ＰＯＰ－４" panose="020B0602010101010101" pitchFamily="34" charset="-120"/>
              </a:rPr>
              <a:t>gym</a:t>
            </a:r>
            <a:endParaRPr lang="en-US" sz="4800" b="0" strike="noStrike" spc="-1" dirty="0">
              <a:solidFill>
                <a:srgbClr val="9900CC"/>
              </a:solidFill>
              <a:uFill>
                <a:solidFill>
                  <a:srgbClr val="FFFFFF"/>
                </a:solidFill>
              </a:uFill>
              <a:latin typeface="文鼎ＰＯＰ－４" panose="020B0602010101010101" pitchFamily="34" charset="-120"/>
              <a:ea typeface="文鼎ＰＯＰ－４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t="17779" r="56429" b="-1927"/>
          <a:stretch/>
        </p:blipFill>
        <p:spPr>
          <a:xfrm>
            <a:off x="0" y="1099890"/>
            <a:ext cx="4231043" cy="39058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C00CC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" t="25477" r="51143" b="-642"/>
          <a:stretch/>
        </p:blipFill>
        <p:spPr>
          <a:xfrm>
            <a:off x="4794069" y="1099890"/>
            <a:ext cx="4082257" cy="39645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C00CC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2607">
            <a:off x="1224699" y="2213177"/>
            <a:ext cx="6217920" cy="4148968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文字方塊 1"/>
          <p:cNvSpPr txBox="1"/>
          <p:nvPr/>
        </p:nvSpPr>
        <p:spPr>
          <a:xfrm rot="386404">
            <a:off x="2638697" y="437435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00B0F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THE</a:t>
            </a:r>
            <a:r>
              <a:rPr lang="zh-TW" altLang="en-US" sz="4400" dirty="0" smtClean="0">
                <a:solidFill>
                  <a:srgbClr val="00B0F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 </a:t>
            </a:r>
            <a:r>
              <a:rPr lang="en-US" altLang="zh-TW" sz="4400" dirty="0" smtClean="0">
                <a:solidFill>
                  <a:srgbClr val="00B0F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END</a:t>
            </a:r>
            <a:endParaRPr lang="zh-TW" altLang="en-US" sz="4400" dirty="0">
              <a:solidFill>
                <a:srgbClr val="00B0F0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1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15</Words>
  <Application>Microsoft Office PowerPoint</Application>
  <PresentationFormat>如螢幕大小 (4:3)</PresentationFormat>
  <Paragraphs>6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文鼎ＰＯＰ－４</vt:lpstr>
      <vt:lpstr>文鼎中特廣告體</vt:lpstr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2019-12-23T04:02:34Z</dcterms:modified>
</cp:coreProperties>
</file>