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66FFFF"/>
    <a:srgbClr val="CCFFFF"/>
    <a:srgbClr val="FF0066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47" y="2142863"/>
            <a:ext cx="4833984" cy="322552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60" y="1748166"/>
            <a:ext cx="6419447" cy="435497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4458" y="616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3" t="27208" r="5716" b="23551"/>
          <a:stretch/>
        </p:blipFill>
        <p:spPr>
          <a:xfrm>
            <a:off x="5434147" y="2090056"/>
            <a:ext cx="3069771" cy="300445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342" r="-346" b="-342"/>
          <a:stretch/>
        </p:blipFill>
        <p:spPr>
          <a:xfrm>
            <a:off x="5205546" y="1881052"/>
            <a:ext cx="3526971" cy="3444639"/>
          </a:xfrm>
          <a:prstGeom prst="rect">
            <a:avLst/>
          </a:prstGeom>
          <a:effectLst/>
        </p:spPr>
      </p:pic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41113" r="56563" b="14568"/>
          <a:stretch/>
        </p:blipFill>
        <p:spPr>
          <a:xfrm>
            <a:off x="1293222" y="2090056"/>
            <a:ext cx="3007662" cy="270401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67" y="1558433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FF99CC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腿之歌</a:t>
            </a:r>
            <a:endParaRPr lang="en-US" sz="3200" b="0" strike="noStrike" spc="-1" dirty="0">
              <a:solidFill>
                <a:srgbClr val="FF99CC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648994" y="4694029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FF99CC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賣力演出</a:t>
            </a:r>
            <a:endParaRPr lang="en-US" sz="3200" b="0" strike="noStrike" spc="-1" dirty="0">
              <a:solidFill>
                <a:srgbClr val="FF99CC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951276" y="4699905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99CC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瘋狂跳</a:t>
            </a:r>
            <a:r>
              <a:rPr lang="zh-TW" altLang="en-US" sz="3200" spc="-1" dirty="0">
                <a:solidFill>
                  <a:srgbClr val="FF99CC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</a:t>
            </a:r>
            <a:endParaRPr lang="en-US" sz="3200" spc="-1" dirty="0">
              <a:solidFill>
                <a:srgbClr val="FF99CC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7" t="39273" r="36174" b="5480"/>
          <a:stretch/>
        </p:blipFill>
        <p:spPr>
          <a:xfrm>
            <a:off x="0" y="1515291"/>
            <a:ext cx="3252651" cy="31612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4" t="46147" r="36742" b="-2"/>
          <a:stretch/>
        </p:blipFill>
        <p:spPr>
          <a:xfrm>
            <a:off x="3500845" y="1541417"/>
            <a:ext cx="2899955" cy="3149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4" t="29315" r="15414" b="23344"/>
          <a:stretch/>
        </p:blipFill>
        <p:spPr>
          <a:xfrm>
            <a:off x="6484231" y="1672045"/>
            <a:ext cx="2450762" cy="28884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6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2019-12-23T04:02:24Z</dcterms:modified>
</cp:coreProperties>
</file>