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  <a:srgbClr val="CCECFF"/>
    <a:srgbClr val="FFFF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878262" y="2333276"/>
            <a:ext cx="5570361" cy="3778954"/>
            <a:chOff x="2270146" y="2006705"/>
            <a:chExt cx="5570361" cy="3778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1" t="40034" r="10955" b="9942"/>
            <a:stretch/>
          </p:blipFill>
          <p:spPr>
            <a:xfrm>
              <a:off x="3357156" y="2625634"/>
              <a:ext cx="3396343" cy="210312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146" y="2006705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58623" y="885719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66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66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66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9612" y="1448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E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ECFF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39926" y="1866651"/>
            <a:ext cx="3516382" cy="3544683"/>
            <a:chOff x="674612" y="1866651"/>
            <a:chExt cx="3516382" cy="354468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2" t="39618" r="49856" b="18206"/>
            <a:stretch/>
          </p:blipFill>
          <p:spPr>
            <a:xfrm>
              <a:off x="938342" y="2011679"/>
              <a:ext cx="3252652" cy="257338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12" y="1866651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13" name="群組 12"/>
          <p:cNvGrpSpPr/>
          <p:nvPr/>
        </p:nvGrpSpPr>
        <p:grpSpPr>
          <a:xfrm>
            <a:off x="5201269" y="1672046"/>
            <a:ext cx="3446343" cy="3487784"/>
            <a:chOff x="5096765" y="1698171"/>
            <a:chExt cx="3446343" cy="348778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9" t="41745" r="49428" b="21848"/>
            <a:stretch/>
          </p:blipFill>
          <p:spPr>
            <a:xfrm>
              <a:off x="5199018" y="2187661"/>
              <a:ext cx="2933736" cy="222141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765" y="1698171"/>
              <a:ext cx="3446343" cy="348778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9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99CCFF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1854928" y="4934111"/>
            <a:ext cx="2220685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準備 </a:t>
            </a:r>
            <a:r>
              <a:rPr lang="en-US" altLang="zh-TW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go</a:t>
            </a:r>
          </a:p>
          <a:p>
            <a:pPr algn="ctr"/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 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4966177" y="4934111"/>
            <a:ext cx="224019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Lu </a:t>
            </a:r>
            <a:r>
              <a:rPr lang="en-US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lu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腿之歌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2" t="34712" r="53145" b="12847"/>
          <a:stretch/>
        </p:blipFill>
        <p:spPr>
          <a:xfrm>
            <a:off x="5086010" y="1157821"/>
            <a:ext cx="2120362" cy="36275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9" t="25762" r="12238" b="13546"/>
          <a:stretch/>
        </p:blipFill>
        <p:spPr>
          <a:xfrm>
            <a:off x="1609025" y="1639461"/>
            <a:ext cx="3132794" cy="30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63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25</cp:revision>
  <dcterms:created xsi:type="dcterms:W3CDTF">2017-11-27T07:14:05Z</dcterms:created>
  <dcterms:modified xsi:type="dcterms:W3CDTF">2019-12-23T04:03:36Z</dcterms:modified>
</cp:coreProperties>
</file>