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FF66CC"/>
    <a:srgbClr val="FF9966"/>
    <a:srgbClr val="FF5050"/>
    <a:srgbClr val="FF0066"/>
    <a:srgbClr val="00FF99"/>
    <a:srgbClr val="33CCFF"/>
    <a:srgbClr val="99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10870" y="911497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812943" y="1952454"/>
            <a:ext cx="5570361" cy="3778954"/>
            <a:chOff x="1786822" y="2017768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8" t="34540" r="22041" b="5551"/>
            <a:stretch/>
          </p:blipFill>
          <p:spPr>
            <a:xfrm>
              <a:off x="2847703" y="2325189"/>
              <a:ext cx="3500845" cy="258878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2017768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3304" y="3018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 rot="595665">
            <a:off x="4713244" y="1371599"/>
            <a:ext cx="4125369" cy="4347789"/>
            <a:chOff x="4824711" y="1318571"/>
            <a:chExt cx="4125369" cy="448933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4" t="48347" r="13451" b="19785"/>
            <a:stretch/>
          </p:blipFill>
          <p:spPr>
            <a:xfrm>
              <a:off x="5005375" y="1920240"/>
              <a:ext cx="3420168" cy="3069771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711" y="1318571"/>
              <a:ext cx="4125369" cy="4489336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304213" y="18298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21063380">
            <a:off x="319754" y="1800142"/>
            <a:ext cx="4189410" cy="4115189"/>
            <a:chOff x="-116808" y="1417621"/>
            <a:chExt cx="4256975" cy="429123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6" t="37650" r="35048" b="20707"/>
            <a:stretch/>
          </p:blipFill>
          <p:spPr>
            <a:xfrm>
              <a:off x="327379" y="1606732"/>
              <a:ext cx="3632124" cy="3735978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808" y="1417621"/>
              <a:ext cx="4256975" cy="4291237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9005" y="29396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賣</a:t>
            </a:r>
            <a:r>
              <a:rPr lang="zh-TW" altLang="en-US" sz="3200" spc="-1" dirty="0" smtClean="0">
                <a:solidFill>
                  <a:srgbClr val="FF5050"/>
                </a:solidFill>
                <a:uFill>
                  <a:solidFill>
                    <a:srgbClr val="FFFFFF"/>
                  </a:solidFill>
                </a:u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力</a:t>
            </a:r>
            <a:r>
              <a:rPr lang="zh-TW" altLang="en-US" sz="3200" spc="-1" dirty="0">
                <a:solidFill>
                  <a:srgbClr val="FF9966"/>
                </a:solidFill>
                <a:uFill>
                  <a:solidFill>
                    <a:srgbClr val="FFFFFF"/>
                  </a:solidFill>
                </a:u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跳</a:t>
            </a:r>
            <a:r>
              <a:rPr lang="zh-TW" altLang="en-US" sz="3200" spc="-1" dirty="0" smtClean="0">
                <a:solidFill>
                  <a:srgbClr val="FF66CC"/>
                </a:solidFill>
                <a:uFill>
                  <a:solidFill>
                    <a:srgbClr val="FFFFFF"/>
                  </a:solidFill>
                </a:u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舞</a:t>
            </a:r>
            <a:endParaRPr lang="en-US" sz="3200" b="0" strike="noStrike" spc="-1" dirty="0">
              <a:solidFill>
                <a:srgbClr val="FF66CC"/>
              </a:solidFill>
              <a:uFill>
                <a:solidFill>
                  <a:srgbClr val="FFFFFF"/>
                </a:solidFill>
              </a:uFill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33CCFF"/>
                </a:solidFill>
                <a:uFill>
                  <a:solidFill>
                    <a:srgbClr val="FFFFFF"/>
                  </a:solidFill>
                </a:u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瘋</a:t>
            </a:r>
            <a:r>
              <a:rPr lang="zh-TW" altLang="en-US" sz="3200" spc="-1" dirty="0" smtClean="0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狂</a:t>
            </a:r>
            <a:r>
              <a:rPr lang="zh-TW" altLang="en-US" sz="3200" spc="-1" dirty="0" smtClean="0">
                <a:solidFill>
                  <a:srgbClr val="00FF99"/>
                </a:solidFill>
                <a:uFill>
                  <a:solidFill>
                    <a:srgbClr val="FFFFFF"/>
                  </a:solidFill>
                </a:u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跳</a:t>
            </a:r>
            <a:r>
              <a:rPr lang="zh-TW" altLang="en-US" sz="3200" spc="-1" dirty="0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舞</a:t>
            </a:r>
            <a:endParaRPr lang="en-US" sz="3200" spc="-1" dirty="0">
              <a:solidFill>
                <a:srgbClr val="00FF00"/>
              </a:solidFill>
              <a:uFill>
                <a:solidFill>
                  <a:srgbClr val="FFFFFF"/>
                </a:solidFill>
              </a:uFill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8" t="21834" r="14844"/>
          <a:stretch/>
        </p:blipFill>
        <p:spPr>
          <a:xfrm>
            <a:off x="173996" y="1274131"/>
            <a:ext cx="2821578" cy="3206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t="34313" r="24384" b="7913"/>
          <a:stretch/>
        </p:blipFill>
        <p:spPr>
          <a:xfrm>
            <a:off x="3174274" y="1867988"/>
            <a:ext cx="2841285" cy="21106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5" t="10267" r="33429" b="9607"/>
          <a:stretch/>
        </p:blipFill>
        <p:spPr>
          <a:xfrm>
            <a:off x="6194259" y="1575193"/>
            <a:ext cx="2678630" cy="2905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809897" y="4676564"/>
            <a:ext cx="189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66CC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腿</a:t>
            </a:r>
            <a:r>
              <a:rPr lang="zh-TW" altLang="en-US" sz="3200" dirty="0" smtClean="0">
                <a:solidFill>
                  <a:srgbClr val="CC00CC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之</a:t>
            </a:r>
            <a:r>
              <a:rPr lang="zh-TW" altLang="en-US" sz="3200" dirty="0" smtClean="0">
                <a:solidFill>
                  <a:srgbClr val="9900CC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歌</a:t>
            </a:r>
            <a:endParaRPr lang="zh-TW" altLang="en-US" sz="3200" dirty="0">
              <a:solidFill>
                <a:srgbClr val="9900CC"/>
              </a:solidFill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9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文鼎中特毛楷</vt:lpstr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31</cp:revision>
  <dcterms:created xsi:type="dcterms:W3CDTF">2017-11-27T07:14:05Z</dcterms:created>
  <dcterms:modified xsi:type="dcterms:W3CDTF">2019-12-23T04:02:46Z</dcterms:modified>
</cp:coreProperties>
</file>