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786822" y="2239837"/>
            <a:ext cx="5570361" cy="3778954"/>
            <a:chOff x="1577814" y="2357403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814" y="2357403"/>
              <a:ext cx="5570361" cy="3778954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" t="38115" r="61000" b="24418"/>
            <a:stretch/>
          </p:blipFill>
          <p:spPr>
            <a:xfrm>
              <a:off x="2710544" y="2810932"/>
              <a:ext cx="3304903" cy="2063931"/>
            </a:xfrm>
            <a:prstGeom prst="rect">
              <a:avLst/>
            </a:prstGeom>
          </p:spPr>
        </p:pic>
      </p:grp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75127" y="18575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03281" y="1399205"/>
            <a:ext cx="3516382" cy="3544683"/>
            <a:chOff x="403281" y="1399205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9" t="25504" r="34937" b="21748"/>
            <a:stretch/>
          </p:blipFill>
          <p:spPr>
            <a:xfrm>
              <a:off x="953589" y="1570453"/>
              <a:ext cx="2808513" cy="255740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81" y="1399205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700165" y="1173720"/>
            <a:ext cx="3446343" cy="3767258"/>
            <a:chOff x="4700165" y="1173720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15" t="31482" r="13428" b="17350"/>
            <a:stretch/>
          </p:blipFill>
          <p:spPr>
            <a:xfrm>
              <a:off x="4937761" y="1610763"/>
              <a:ext cx="2971152" cy="251709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165" y="1173720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6" y="480870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079282" y="496611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1404" r="64286" b="6579"/>
          <a:stretch/>
        </p:blipFill>
        <p:spPr>
          <a:xfrm>
            <a:off x="195943" y="2248389"/>
            <a:ext cx="2847703" cy="2442754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9" t="32331" r="43483" b="28050"/>
          <a:stretch/>
        </p:blipFill>
        <p:spPr>
          <a:xfrm>
            <a:off x="3355239" y="2248389"/>
            <a:ext cx="2024743" cy="2418206"/>
          </a:xfrm>
          <a:prstGeom prst="roundRect">
            <a:avLst>
              <a:gd name="adj" fmla="val 50000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8270" r="72142" b="32979"/>
          <a:stretch/>
        </p:blipFill>
        <p:spPr>
          <a:xfrm>
            <a:off x="5826035" y="2326766"/>
            <a:ext cx="2181806" cy="2364377"/>
          </a:xfrm>
          <a:prstGeom prst="roundRect">
            <a:avLst>
              <a:gd name="adj" fmla="val 34596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矩形 8"/>
          <p:cNvSpPr/>
          <p:nvPr/>
        </p:nvSpPr>
        <p:spPr>
          <a:xfrm>
            <a:off x="3633791" y="4971132"/>
            <a:ext cx="1415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rush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4032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2019-12-23T04:00:26Z</dcterms:modified>
</cp:coreProperties>
</file>