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100331" y="1841533"/>
            <a:ext cx="5570361" cy="3778954"/>
            <a:chOff x="1786822" y="195909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30408" r="27715" b="11358"/>
            <a:stretch/>
          </p:blipFill>
          <p:spPr>
            <a:xfrm>
              <a:off x="2529056" y="2418165"/>
              <a:ext cx="3755331" cy="254725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959099"/>
              <a:ext cx="557036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4799" y="2193154"/>
            <a:ext cx="3516382" cy="3544683"/>
            <a:chOff x="517050" y="1571156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0" t="33691" r="67500" b="27520"/>
            <a:stretch/>
          </p:blipFill>
          <p:spPr>
            <a:xfrm>
              <a:off x="887505" y="1584589"/>
              <a:ext cx="2958353" cy="26253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50" y="1571156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78053" y="1348581"/>
            <a:ext cx="3446343" cy="3767258"/>
            <a:chOff x="5112738" y="134024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85" t="41545" r="9857" b="17777"/>
            <a:stretch/>
          </p:blipFill>
          <p:spPr>
            <a:xfrm>
              <a:off x="5264332" y="1845181"/>
              <a:ext cx="2913018" cy="252368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38" y="134024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917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甩間舞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2" t="70661" r="79858" b="-7057"/>
          <a:stretch/>
        </p:blipFill>
        <p:spPr>
          <a:xfrm>
            <a:off x="369387" y="1351662"/>
            <a:ext cx="2860766" cy="27018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36405" r="49857" b="22276"/>
          <a:stretch/>
        </p:blipFill>
        <p:spPr>
          <a:xfrm>
            <a:off x="3728464" y="1959430"/>
            <a:ext cx="2664823" cy="25211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6" b="23131"/>
          <a:stretch/>
        </p:blipFill>
        <p:spPr>
          <a:xfrm flipH="1">
            <a:off x="6354100" y="1351662"/>
            <a:ext cx="2079000" cy="3259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390216"/>
            <a:ext cx="6217920" cy="41489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2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20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2019-12-23T03:51:50Z</dcterms:modified>
</cp:coreProperties>
</file>