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4691" r="40123" b="50693"/>
          <a:stretch/>
        </p:blipFill>
        <p:spPr>
          <a:xfrm>
            <a:off x="3103076" y="2676883"/>
            <a:ext cx="3292740" cy="317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5" y="2676883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0623" y="84484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7" t="36824" r="9429" b="15007"/>
          <a:stretch/>
        </p:blipFill>
        <p:spPr>
          <a:xfrm>
            <a:off x="5164177" y="2057678"/>
            <a:ext cx="2991394" cy="293914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33" y="1847723"/>
            <a:ext cx="3516382" cy="3544683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30918" r="50200" b="1498"/>
          <a:stretch/>
        </p:blipFill>
        <p:spPr>
          <a:xfrm>
            <a:off x="917278" y="1547278"/>
            <a:ext cx="2844824" cy="320932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5" y="1229563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437" y="64678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9"/>
          <a:stretch/>
        </p:blipFill>
        <p:spPr>
          <a:xfrm>
            <a:off x="531763" y="1508493"/>
            <a:ext cx="8344563" cy="300453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187337" y="4990011"/>
            <a:ext cx="287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腿之歌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13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2019-12-23T03:56:35Z</dcterms:modified>
</cp:coreProperties>
</file>