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69748" units="1/cm"/>
          <inkml:channelProperty channel="Y" name="resolution" value="28.76405" units="1/cm"/>
          <inkml:channelProperty channel="T" name="resolution" value="1" units="1/dev"/>
        </inkml:channelProperties>
      </inkml:inkSource>
      <inkml:timestamp xml:id="ts0" timeString="2019-12-23T03:35:47.210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78 0,'36'0'297,"1"0"-281,-1 37-1,0-1 1,0-36 0,1 0 62,35 0-47,1 0-15,36 0-16,0 0 15,-1 0-15,-35 0 16,-37 0-16,1 0 15,-1 0 1,0 0 0,0 0-1,1 0 1,-1 0-16,37-36 16,-1 36-16,1-37 15,-37 37-15,0 0 16,1 0-16,35 0 15,-36 0 48,1 0-47,-1 0-1,0 0 16,1 0-15,-1 0 0,0 0-1,0 0-15,73 0 16,-36 0 0,-37 0-16,0 0 0,37 0 15,-37 0 1,1 0-1,-1 0-15,0 0 16,0 0 0,1 0-16,-1 0 15,0 0 1,1 0-16,-1 0 16,0 0-1,0 0 1,1 37 15,-1-37-15,0 0-16,1 0 15,-1 0-15,-36 36 16,36-36-16,37 0 16,-37 0-16,37 0 15,-1 36-15,37-36 16,0 36-16,-37-36 15,74 37-15,-38-37 16,-71 0-16,-1 0 16,0 0-16,37 0 15,-37 0 1,37 0-16,36 0 16,-73 0-16,73 0 15,-73 0-15,0 0 16,1 0-16,-1 0 15,0 0-15,0 0 141,1 0-78,35 0-48,-35 0 1,-1 0-16,0 0 15,0 0 1,-36-37 0,73 37-16,-37 0 15,1 0 1,-1 0-16,0 0 16,0 0-1,1 0-15,-1-36 16,0 36-1,37-36 1,-37 36 0,0 0-16,1 0 15,-1 0-15,0 0 16,1 0 0,-1-36-1,0 36 1,0 0-16,37 0 15,-37 0 1,1-37 0,-1 37-16,0 0 15,0-36 1,1 36 0,-1 0-16,0 0 15,1 0-15,-1 0 16,0 0-16,0 0 15,1-36-15,-1 36 16,0 0 31,37 0-31,-37 0-1,0 0 1,1 0 31,-1 0-32,0 0 1,1 0-16,-1 0 16,0 0-1,0 0 16,-36 36-15,37-36 15,-1 0 16,0 0-31,1 0-1,-1 0 17,0 0-1,0 0-15,1 0-1,-1 0 48,0 36-32,1-36-31,-37 37 16,36-37-16,0 36 15,0-36 1,1 36-16,-1-36 15,-36 36 1,36-36 0,1 0 77,-1 0-46,0 37-31,0-37 0,1 0-1,-1 0 1,0 0-1,1 0 1,-1 0-16,0 0 16,0 0-1,1 0-15,-1 0 16,0 0 46,-36-37-15,37 1-47,-1 36 16,0 0 0,-36-36-16,36 36 15,-36-36 1,37 36-1,-1 0 17,-36-37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69748" units="1/cm"/>
          <inkml:channelProperty channel="Y" name="resolution" value="28.76405" units="1/cm"/>
          <inkml:channelProperty channel="T" name="resolution" value="1" units="1/dev"/>
        </inkml:channelProperties>
      </inkml:inkSource>
      <inkml:timestamp xml:id="ts0" timeString="2019-12-23T03:35:55.94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0 196 0,'36'-36'265,"37"36"-249,-37 0-16,0 0 16,1 0-16,-1 0 31,0 0 0,1 0-15,-1 0-1,36 0 1,-35 0 0,-1 0-16,37 36 15,-1-36-15,-36 0 16,1 36-16,72-36 15,-73 37-15,0-37 16,37 0-16,-1 0 16,1 36-16,-1-36 15,-35 0-15,35 0 16,-35 0 0,-1 0 30,0 0-30,0 0-16,1 0 16,-1 0-16,0-36 15,1 36 1,-1-37-16,0 37 31,-36-36 32,36 36-48,1 0 17,-1 0-17,0 0 1,1 0 15,-1 0-15,0 0-16,0 0 15,1 0 1,-1 0 0,0 0-16,1 0 15,-1 0 32,-36-36-16,36 36-15,0 0 140,-36-36-46,-36 36-79,36-37-16,-36 37 1,0-36 0,-1 0 31,1 36-47,0 0 31,36-37 0,-37 37-15,1 0 156,0 37-157,-37-37-15,37 36 16,0 0-16,-1 1 15,1-1 1,0-36 0,36 36-1,-36-36 63,36 36 172,-73-36-250,-36 0 16,37 0-16,-1-36 16,0 36-16,1 0 15,36 0-15,-1 0 16,1-36-16,0 36 16,72 0 218,0 0-203,1 0-15,-1 0-16,0 0 15,0 0 1,1 0-16,-1 0 16,37 0-16,-37 0 15,73 0-15,-37 0 16,37 0-16,0 0 16,0 0-16,0 0 15,36 0-15,-36 0 16,0 0-16,-73 0 15,36 0-15,-35 0 16,-1 0-16,0 0 16,1 0-1,-1 0 1,0 0 15,0 0 0,1 0 1,-1 0 171,0 0-172,1 0 16,-1 36-31,0-36-16,0 0 15,1 0-15,-37 36 16,36-36-1,0 37 1,1-37 15,-1 0-15,0 0 15,-36 36-15,36-36-1,1 0 1,-1 0 0,0 0-1,37 36 1,-37-36-16,-36 37 16,36-37-16,1 0 15,-1 0 16,0 0 1,1 36-17,-1-36-15,0 0 16,37 0 62,-37 0-78,0 0 16,1 0-16,35 0 15,-36 0-15,37 0 16,-37 0-16,37 0 16,-37 0-1,0 0 16,1 0-15,-1 0 0,0-36-1,1 36-15,-1 0 16,-36-37-16,36 37 16,0 0 15,1 0 0,-1 0-15,0 0 15,-36-36-15,73 36-16,-37 0 15,0 0 1,1 0-1,-1-36 1,0 36 0,1 0-1,-1 0 1,0 0 0,0 0-16,37 0 15,-37-37-15,1 37 16,-1 0-16,36 0 15,-35 0-15,-1-36 16,0 36-16,1 0 16,-1 0-16,36 0 15,-35 0 17,-1 0-32,0 0 15,1 0 1,-1 0 15,0 0 0,0 0-15,1 0 0,-1 0 15,0 0-31,37 0 15,-37 0 1,0 0-16,37 36 16,-37-36-16,37 0 15,-37 0 1,0 0 0,1 0-16,35 0 15,-35 0 1,-1 0-16,0 0 31,0 0-31,1 0 31,-1 0-31,0 0 16,1 0-16,-1 0 16,0 0-16,0 0 15,1 0 16,-1 0 32,0 0-32,1 0-31,-1 0 16,0 37-16,0-37 31,1 0-31,-1 0 31,0 0-15,1 0 0,-1 0-1,0 0 16,0 0-15,1 0 0,-1 0-1,0 0 17,1 0-17,-1 0 16,0 0-31,0 0 32,1 0-17,-1 0 17,0 0-17,1 0 1,-1 0 15,0 0-31,0 0 16,1 0-1,-1 0-15,0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69748" units="1/cm"/>
          <inkml:channelProperty channel="Y" name="resolution" value="28.76405" units="1/cm"/>
          <inkml:channelProperty channel="T" name="resolution" value="1" units="1/dev"/>
        </inkml:channelProperties>
      </inkml:inkSource>
      <inkml:timestamp xml:id="ts0" timeString="2019-12-23T03:36:03.442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0 133 0,'36'0'16,"-36"37"15,37-37 16,-1 36 15,0-36-46,1 0-16,-37 36 15,36-36-15,0 0 32,-36 37-17,36-37 1,1 0-16,-1 0 16,37 0-1,-37 0 1,0 0-1,0 0 17,1 0-32,-1 0 15,0 0 1,37 0 0,-1 0-16,1 0 15,-37 0-15,37 0 16,-1 0-16,-35 0 15,-1 0-15,37 0 16,-37 0-16,36 0 16,-35 0-16,-1 0 15,37 0 1,-1 0-16,-36 0 16,37 0-16,-37 0 15,1 0-15,-1 0 16,36 0-16,-35 0 15,-1 0-15,0 0 16,1 0 0,-1 0-1,0 0-15,0 0 16,1 0 0,-1 0-16,0 0 15,1 0 16,-1 0-15,0 0-16,0 0 16,37 0-1,-37 0 1,1 0 0,-1 0-1,0 0-15,0 0 16,1 0-1,-1 0 1,0 0 0,1 0 156,35 0-157,110 0-15,-74-37 16,38 37-16,-74 0 15,1 0-15,72-36 16,-36 36-16,36 0 16,0 0-16,0 0 15,-36 0-15,0 0 16,0 0-16,-73 0 16,0 0-16,1 0 15,-1 0 1,0 0-1,0 0-15,37 0 297,36 0-281,-73 0-16,73 0 16,0 0-16,0 0 15,-37 0-15,1 0 16,-1 0-16,-35 0 15,35 0-15,1 0 16,-37-36 0,0 36-16,1 0 15,-1 0-15,0 0 16,1-37 0,-1 37-16,0 0 31,0 0 31,1 0-62,-1-36 16,0 36-16,1 0 16,-1 0-1,0 0 1,0-36-16,1 36 31,35 0-31,-35 0 16,-1 0-16,36 0 15,-35 0-15,-1 0 16,0 0 0,1 0-16,-37-36 15,36 36-15,36 0 16,-35 0-1,-1 0-15,37 0 16,-37 0 0,0 0-16,0 0 15,1 0-15,-1 0 16,0 0 0,1 0-16,-1 0 46,0 0-30,0 0 0,1 0-1,-1 0 1,0 0 15,1 0-15,-1 0-1,0 0 1,0 0 0,1 0 15,-1 0-15,0 0-1,1 0-15,-1 0 16,0 0-1,0 0 1,1 0 15,-1 0 47,37 0 32,108 0-95,-145 0-15,37 0 16,-1 36-16,-35-36 16,-1 36-16,0-36 15,1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69748" units="1/cm"/>
          <inkml:channelProperty channel="Y" name="resolution" value="28.76405" units="1/cm"/>
          <inkml:channelProperty channel="T" name="resolution" value="1" units="1/dev"/>
        </inkml:channelProperties>
      </inkml:inkSource>
      <inkml:timestamp xml:id="ts0" timeString="2019-12-23T03:36:07.234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0 219 0,'37'36'234,"-1"-36"-218,0 0-16,0 36 15,1-36-15,35 0 16,-72 37-1,37-37-15,-1 0 47,0 36 78,0-36-109,1 0-16,35 0 16,-35 0-1,35 0 1,-36 0-1,1 0 1,-1 0-16,0 0 297,1-36-297,35-37 16,1 37-16,-1 36 15,-35-73 1,-1 73-16,0-36 15,0 36 17,1-36 30,-1-1-46,0 1-16,1 36 15,-1 0 376,36 0-375,-35 0-1,-1 0 1,-36 36 0,73-36-1,-37 0 16,0 37 1,0-37-17,1 0 1,-1 0 31,-36 36 0,36-36-47,1 0 31,-1 0-31,0 0 16,0 0 15,1 0-16,-1 0 1,0 0 0,1 0-1,-1 36-15,0-36 16,0 0 0,1 0 15,-1 0-16,-36 37 17,36-37-17,1 0 1,-1 0 15,0 0-15,0 36 15,1-36 0,-1 0 1,-36 36-32,36-36 15,1 0 16,-1 0 16,0 0-47,0 0 47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.jpeg"/><Relationship Id="rId7" Type="http://schemas.openxmlformats.org/officeDocument/2006/relationships/customXml" Target="../ink/ink2.xml"/><Relationship Id="rId12" Type="http://schemas.openxmlformats.org/officeDocument/2006/relationships/image" Target="../media/image1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3.emf"/><Relationship Id="rId4" Type="http://schemas.openxmlformats.org/officeDocument/2006/relationships/image" Target="../media/image10.jpeg"/><Relationship Id="rId9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05" y="1979603"/>
            <a:ext cx="4493624" cy="299841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25" y="1799771"/>
            <a:ext cx="5570361" cy="37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3" y="1769671"/>
            <a:ext cx="2864224" cy="293502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647"/>
            <a:ext cx="3516382" cy="3544683"/>
          </a:xfrm>
          <a:prstGeom prst="rect">
            <a:avLst/>
          </a:prstGeom>
          <a:effectLst/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25" y="1868851"/>
            <a:ext cx="3015113" cy="273666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11" y="1391072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1440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857892" y="4821772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</a:t>
            </a:r>
            <a:endParaRPr lang="en-US" altLang="zh-TW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</a:t>
            </a:r>
            <a:endParaRPr lang="en-US" altLang="zh-TW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</a:t>
            </a:r>
            <a:endParaRPr lang="en-US" altLang="zh-TW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92" y="1801631"/>
            <a:ext cx="2011680" cy="275784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66" y="1933304"/>
            <a:ext cx="2717074" cy="262616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76" y="1933303"/>
            <a:ext cx="2603688" cy="26261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筆跡 12"/>
              <p14:cNvContentPartPr/>
              <p14:nvPr/>
            </p14:nvContentPartPr>
            <p14:xfrm>
              <a:off x="3304903" y="481269"/>
              <a:ext cx="2743560" cy="95760"/>
            </p14:xfrm>
          </p:contentPart>
        </mc:Choice>
        <mc:Fallback>
          <p:pic>
            <p:nvPicPr>
              <p:cNvPr id="13" name="筆跡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7023" y="385149"/>
                <a:ext cx="28393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筆跡 13"/>
              <p14:cNvContentPartPr/>
              <p14:nvPr/>
            </p14:nvContentPartPr>
            <p14:xfrm>
              <a:off x="3304903" y="660909"/>
              <a:ext cx="2847600" cy="153720"/>
            </p14:xfrm>
          </p:contentPart>
        </mc:Choice>
        <mc:Fallback>
          <p:pic>
            <p:nvPicPr>
              <p:cNvPr id="14" name="筆跡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57023" y="565149"/>
                <a:ext cx="29437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筆跡 14"/>
              <p14:cNvContentPartPr/>
              <p14:nvPr/>
            </p14:nvContentPartPr>
            <p14:xfrm>
              <a:off x="3265663" y="879429"/>
              <a:ext cx="2991960" cy="119880"/>
            </p14:xfrm>
          </p:contentPart>
        </mc:Choice>
        <mc:Fallback>
          <p:pic>
            <p:nvPicPr>
              <p:cNvPr id="15" name="筆跡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17783" y="783309"/>
                <a:ext cx="308772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筆跡 15"/>
              <p14:cNvContentPartPr/>
              <p14:nvPr/>
            </p14:nvContentPartPr>
            <p14:xfrm>
              <a:off x="3710083" y="862149"/>
              <a:ext cx="966600" cy="137160"/>
            </p14:xfrm>
          </p:contentPart>
        </mc:Choice>
        <mc:Fallback>
          <p:pic>
            <p:nvPicPr>
              <p:cNvPr id="16" name="筆跡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62203" y="766029"/>
                <a:ext cx="1062720" cy="32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8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15</Words>
  <Application>Microsoft Office PowerPoint</Application>
  <PresentationFormat>如螢幕大小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24</cp:revision>
  <dcterms:created xsi:type="dcterms:W3CDTF">2017-11-27T07:14:05Z</dcterms:created>
  <dcterms:modified xsi:type="dcterms:W3CDTF">2019-12-23T04:02:10Z</dcterms:modified>
</cp:coreProperties>
</file>