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2356869" y="2588864"/>
            <a:ext cx="5570361" cy="3778954"/>
            <a:chOff x="2356869" y="2588864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267" y="2810932"/>
              <a:ext cx="3505567" cy="233912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869" y="2588864"/>
              <a:ext cx="5570361" cy="37789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2430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gradFill>
            <a:gsLst>
              <a:gs pos="21000">
                <a:srgbClr val="FF0000"/>
              </a:gs>
              <a:gs pos="100000">
                <a:srgbClr val="7030A0"/>
              </a:gs>
              <a:gs pos="88000">
                <a:srgbClr val="002060"/>
              </a:gs>
              <a:gs pos="61000">
                <a:srgbClr val="00B050"/>
              </a:gs>
              <a:gs pos="48000">
                <a:srgbClr val="FFFF00"/>
              </a:gs>
              <a:gs pos="34000">
                <a:srgbClr val="FFC000"/>
              </a:gs>
              <a:gs pos="74000">
                <a:srgbClr val="0070C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00B0F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973534" y="1545896"/>
            <a:ext cx="3516382" cy="3544683"/>
            <a:chOff x="973534" y="1545896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3" t="32123" r="49199"/>
            <a:stretch/>
          </p:blipFill>
          <p:spPr>
            <a:xfrm>
              <a:off x="1498646" y="1848413"/>
              <a:ext cx="2730012" cy="2501519"/>
            </a:xfrm>
            <a:prstGeom prst="rect">
              <a:avLst/>
            </a:prstGeom>
            <a:ln w="127000" cap="rnd">
              <a:solidFill>
                <a:srgbClr val="FFFF00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534" y="1545896"/>
              <a:ext cx="3516382" cy="3544683"/>
            </a:xfrm>
            <a:prstGeom prst="rect">
              <a:avLst/>
            </a:prstGeom>
            <a:ln w="127000" cap="rnd">
              <a:solidFill>
                <a:srgbClr val="FFFF00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7" name="群組 6"/>
          <p:cNvGrpSpPr/>
          <p:nvPr/>
        </p:nvGrpSpPr>
        <p:grpSpPr>
          <a:xfrm>
            <a:off x="5697657" y="1215543"/>
            <a:ext cx="3446343" cy="3767258"/>
            <a:chOff x="5415435" y="1215543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28" t="37475" r="10573" b="19277"/>
            <a:stretch/>
          </p:blipFill>
          <p:spPr>
            <a:xfrm>
              <a:off x="5430344" y="1547187"/>
              <a:ext cx="3047450" cy="3345559"/>
            </a:xfrm>
            <a:prstGeom prst="rect">
              <a:avLst/>
            </a:prstGeom>
            <a:ln w="190500" cap="sq">
              <a:solidFill>
                <a:srgbClr val="FF0000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435" y="1215543"/>
              <a:ext cx="3446343" cy="3767258"/>
            </a:xfrm>
            <a:prstGeom prst="rect">
              <a:avLst/>
            </a:prstGeom>
            <a:ln w="190500" cap="sq">
              <a:solidFill>
                <a:srgbClr val="FF0000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gradFill>
            <a:gsLst>
              <a:gs pos="21000">
                <a:srgbClr val="FF0000"/>
              </a:gs>
              <a:gs pos="100000">
                <a:srgbClr val="7030A0"/>
              </a:gs>
              <a:gs pos="88000">
                <a:srgbClr val="002060"/>
              </a:gs>
              <a:gs pos="61000">
                <a:srgbClr val="00B050"/>
              </a:gs>
              <a:gs pos="48000">
                <a:srgbClr val="FFFF00"/>
              </a:gs>
              <a:gs pos="34000">
                <a:srgbClr val="FFC000"/>
              </a:gs>
              <a:gs pos="74000">
                <a:srgbClr val="0070C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00B0F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gradFill>
            <a:gsLst>
              <a:gs pos="21000">
                <a:srgbClr val="FF0000"/>
              </a:gs>
              <a:gs pos="100000">
                <a:srgbClr val="7030A0"/>
              </a:gs>
              <a:gs pos="88000">
                <a:srgbClr val="002060"/>
              </a:gs>
              <a:gs pos="61000">
                <a:srgbClr val="00B050"/>
              </a:gs>
              <a:gs pos="48000">
                <a:srgbClr val="FFFF00"/>
              </a:gs>
              <a:gs pos="34000">
                <a:srgbClr val="FFC000"/>
              </a:gs>
              <a:gs pos="74000">
                <a:srgbClr val="0070C0"/>
              </a:gs>
            </a:gsLst>
            <a:lin ang="5400000" scaled="1"/>
          </a:gradFill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腿之</a:t>
            </a:r>
            <a:r>
              <a:rPr lang="zh-TW" altLang="en-US" sz="3200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歌</a:t>
            </a:r>
            <a:endParaRPr lang="en-US" sz="32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877561" y="4676564"/>
            <a:ext cx="1998765" cy="589789"/>
          </a:xfrm>
          <a:prstGeom prst="rect">
            <a:avLst/>
          </a:prstGeom>
          <a:gradFill>
            <a:gsLst>
              <a:gs pos="21000">
                <a:srgbClr val="FF0000"/>
              </a:gs>
              <a:gs pos="100000">
                <a:srgbClr val="7030A0"/>
              </a:gs>
              <a:gs pos="88000">
                <a:srgbClr val="002060"/>
              </a:gs>
              <a:gs pos="61000">
                <a:srgbClr val="00B050"/>
              </a:gs>
              <a:gs pos="48000">
                <a:srgbClr val="FFFF00"/>
              </a:gs>
              <a:gs pos="34000">
                <a:srgbClr val="FFC000"/>
              </a:gs>
              <a:gs pos="74000">
                <a:srgbClr val="0070C0"/>
              </a:gs>
            </a:gsLst>
            <a:lin ang="5400000" scaled="1"/>
          </a:gradFill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表演進場</a:t>
            </a:r>
            <a:endParaRPr lang="en-US" sz="32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gradFill>
            <a:gsLst>
              <a:gs pos="21000">
                <a:srgbClr val="FF0000"/>
              </a:gs>
              <a:gs pos="100000">
                <a:srgbClr val="7030A0"/>
              </a:gs>
              <a:gs pos="88000">
                <a:srgbClr val="002060"/>
              </a:gs>
              <a:gs pos="61000">
                <a:srgbClr val="00B050"/>
              </a:gs>
              <a:gs pos="48000">
                <a:srgbClr val="FFFF00"/>
              </a:gs>
              <a:gs pos="34000">
                <a:srgbClr val="FFC000"/>
              </a:gs>
              <a:gs pos="74000">
                <a:srgbClr val="0070C0"/>
              </a:gs>
            </a:gsLst>
            <a:lin ang="5400000" scaled="1"/>
          </a:gradFill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五光十色</a:t>
            </a:r>
            <a:endParaRPr lang="en-US" sz="3200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31052" r="46714" b="2142"/>
          <a:stretch/>
        </p:blipFill>
        <p:spPr>
          <a:xfrm rot="816092">
            <a:off x="604597" y="1619795"/>
            <a:ext cx="2459630" cy="2929409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9513">
            <a:off x="6484231" y="1619795"/>
            <a:ext cx="2659769" cy="292940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74" y="1619796"/>
            <a:ext cx="3309957" cy="3071348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 rot="20831003">
            <a:off x="2743200" y="463561"/>
            <a:ext cx="3180920" cy="782964"/>
          </a:xfrm>
          <a:prstGeom prst="rect">
            <a:avLst/>
          </a:prstGeom>
          <a:gradFill>
            <a:gsLst>
              <a:gs pos="21000">
                <a:srgbClr val="FF0000"/>
              </a:gs>
              <a:gs pos="100000">
                <a:srgbClr val="7030A0"/>
              </a:gs>
              <a:gs pos="88000">
                <a:srgbClr val="002060"/>
              </a:gs>
              <a:gs pos="61000">
                <a:srgbClr val="00B050"/>
              </a:gs>
              <a:gs pos="48000">
                <a:srgbClr val="FFFF00"/>
              </a:gs>
              <a:gs pos="34000">
                <a:srgbClr val="FFC000"/>
              </a:gs>
              <a:gs pos="74000">
                <a:srgbClr val="0070C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00B0F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115">
            <a:off x="1368392" y="1429405"/>
            <a:ext cx="6217920" cy="414896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62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2019-12-23T04:00:19Z</dcterms:modified>
</cp:coreProperties>
</file>