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9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5" b="25058"/>
          <a:stretch/>
        </p:blipFill>
        <p:spPr>
          <a:xfrm>
            <a:off x="3516704" y="2741263"/>
            <a:ext cx="2978331" cy="2380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8" y="2459861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35937" y="3002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102817" y="1064744"/>
            <a:ext cx="3446343" cy="4455429"/>
            <a:chOff x="4972998" y="1096819"/>
            <a:chExt cx="3446343" cy="445542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0" t="32765"/>
            <a:stretch/>
          </p:blipFill>
          <p:spPr>
            <a:xfrm>
              <a:off x="4972998" y="1449977"/>
              <a:ext cx="3200400" cy="410227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998" y="1096819"/>
              <a:ext cx="3446343" cy="4455429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775468" y="1315078"/>
            <a:ext cx="3446343" cy="4372067"/>
            <a:chOff x="540337" y="1440903"/>
            <a:chExt cx="3446343" cy="437206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3" t="35977" r="34571" b="9429"/>
            <a:stretch/>
          </p:blipFill>
          <p:spPr>
            <a:xfrm>
              <a:off x="692331" y="1972491"/>
              <a:ext cx="2978332" cy="289158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37" y="1440903"/>
              <a:ext cx="3446343" cy="437206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47537" r="23429" b="7500"/>
          <a:stretch/>
        </p:blipFill>
        <p:spPr>
          <a:xfrm>
            <a:off x="141798" y="1489724"/>
            <a:ext cx="2924687" cy="2743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32552" r="53286" b="-1"/>
          <a:stretch/>
        </p:blipFill>
        <p:spPr>
          <a:xfrm>
            <a:off x="3158951" y="1459364"/>
            <a:ext cx="2747937" cy="270535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2" t="32979" r="16287" b="3853"/>
          <a:stretch/>
        </p:blipFill>
        <p:spPr>
          <a:xfrm>
            <a:off x="6059761" y="1221723"/>
            <a:ext cx="2847703" cy="31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84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20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25</cp:revision>
  <dcterms:created xsi:type="dcterms:W3CDTF">2017-11-27T07:14:05Z</dcterms:created>
  <dcterms:modified xsi:type="dcterms:W3CDTF">2019-12-23T04:00:16Z</dcterms:modified>
</cp:coreProperties>
</file>