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67922" y="689429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142431" y="2043626"/>
            <a:ext cx="8150246" cy="3778954"/>
            <a:chOff x="-456223" y="2013658"/>
            <a:chExt cx="8150246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857" t="-16700" r="41857" b="16700"/>
            <a:stretch/>
          </p:blipFill>
          <p:spPr>
            <a:xfrm>
              <a:off x="-456223" y="2042579"/>
              <a:ext cx="6909274" cy="299337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332" y="2013658"/>
              <a:ext cx="6677691" cy="377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1.11111E-6 0.00023 C -0.00555 0.00139 -0.01076 0.0037 -0.01632 0.00393 C -0.02812 0.00463 -0.04097 0.00208 -0.05295 3.7037E-7 C -0.06354 -0.00694 -0.05434 -0.00185 -0.06927 -0.00579 C -0.07066 -0.00625 -0.07205 -0.00741 -0.07361 -0.00787 C -0.08194 -0.01065 -0.07934 -0.0088 -0.0868 -0.01181 C -0.10555 -0.01921 -0.08437 -0.0125 -0.1118 -0.02153 C -0.11423 -0.02245 -0.11684 -0.02269 -0.11927 -0.02361 C -0.13854 -0.03125 -0.11476 -0.02431 -0.13385 -0.0294 C -0.13594 -0.03079 -0.13767 -0.03241 -0.13976 -0.03333 C -0.14323 -0.03495 -0.15486 -0.03681 -0.15746 -0.03727 C -0.15989 -0.03773 -0.16233 -0.03866 -0.16476 -0.03935 C -0.16858 -0.04005 -0.18055 -0.04282 -0.18385 -0.04329 C -0.19132 -0.04398 -0.19861 -0.04444 -0.20608 -0.04514 C -0.2309 -0.05069 -0.21771 -0.04861 -0.24566 -0.05116 C -0.25156 -0.05232 -0.25746 -0.0544 -0.26337 -0.05509 C -0.28594 -0.05741 -0.27517 -0.05625 -0.29566 -0.0588 L -0.35312 -0.05694 C -0.3566 -0.05671 -0.35989 -0.05556 -0.36337 -0.05509 C -0.36823 -0.05417 -0.37326 -0.0537 -0.37812 -0.05301 C -0.38003 -0.05232 -0.38194 -0.05185 -0.38403 -0.05116 C -0.39045 -0.04861 -0.38663 -0.04907 -0.39427 -0.04722 C -0.39722 -0.0463 -0.40017 -0.04583 -0.40312 -0.04514 C -0.41632 -0.03634 -0.39983 -0.04653 -0.42066 -0.03727 C -0.43125 -0.03264 -0.41805 -0.03819 -0.43108 -0.03333 C -0.43246 -0.03287 -0.43385 -0.03171 -0.43542 -0.03148 C -0.43941 -0.03056 -0.44323 -0.03032 -0.44722 -0.0294 C -0.44965 -0.02894 -0.45208 -0.02801 -0.45451 -0.02755 C -0.45798 -0.02662 -0.46146 -0.02616 -0.46493 -0.02546 L -0.50746 -0.02755 C -0.51198 -0.02778 -0.51632 -0.0287 -0.52083 -0.0294 C -0.52726 -0.03056 -0.53472 -0.03171 -0.54132 -0.03333 C -0.5434 -0.0338 -0.54531 -0.03472 -0.54722 -0.03542 C -0.54965 -0.03611 -0.55208 -0.03657 -0.55451 -0.03727 C -0.55608 -0.03773 -0.55746 -0.03866 -0.55903 -0.03935 C -0.57118 -0.04329 -0.56163 -0.03912 -0.57222 -0.04329 C -0.57778 -0.04537 -0.57621 -0.0456 -0.58246 -0.04722 C -0.59149 -0.04931 -0.59983 -0.05 -0.60903 -0.05116 C -0.61944 -0.05046 -0.64479 -0.05023 -0.65903 -0.04722 C -0.66059 -0.04676 -0.66198 -0.0456 -0.66337 -0.04514 C -0.6658 -0.04444 -0.6684 -0.04398 -0.67083 -0.04329 C -0.67222 -0.04259 -0.67361 -0.04167 -0.67517 -0.0412 C -0.67899 -0.04028 -0.68298 -0.03982 -0.68698 -0.03935 C -0.68837 -0.03866 -0.68993 -0.03773 -0.69132 -0.03727 C -0.69618 -0.03588 -0.70139 -0.03542 -0.70608 -0.03333 C -0.71614 -0.02894 -0.70364 -0.03426 -0.71788 -0.0294 C -0.71927 -0.02894 -0.72066 -0.02778 -0.72222 -0.02755 C -0.73246 -0.02569 -0.75312 -0.02361 -0.75312 -0.02338 C -0.76337 -0.02477 -0.77378 -0.02569 -0.78403 -0.02755 C -0.78889 -0.02824 -0.78837 -0.02778 -0.78837 -0.03148 L -0.78837 -0.02546 L -0.80017 -0.03727 L -0.79427 -0.02546 L -0.80312 -0.0294 L -0.80312 -0.02917 L -0.80746 -0.01574 " pathEditMode="relative" rAng="0" ptsTypes="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82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12541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286128" y="1514784"/>
            <a:ext cx="3516382" cy="3544683"/>
            <a:chOff x="1286128" y="1514784"/>
            <a:chExt cx="3516382" cy="354468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280" y="1737359"/>
              <a:ext cx="3304230" cy="231745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128" y="1514784"/>
              <a:ext cx="3516382" cy="3544683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3" name="群組 2"/>
          <p:cNvGrpSpPr/>
          <p:nvPr/>
        </p:nvGrpSpPr>
        <p:grpSpPr>
          <a:xfrm>
            <a:off x="5415435" y="1658474"/>
            <a:ext cx="3446343" cy="3767258"/>
            <a:chOff x="5415435" y="1658474"/>
            <a:chExt cx="3446343" cy="3767258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694" y="1998617"/>
              <a:ext cx="2899850" cy="247602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35" y="1658474"/>
              <a:ext cx="3446343" cy="376725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29006" y="402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726880" y="4691795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altLang="zh-TW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94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3609743" y="4691143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史上最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Shape 3"/>
          <p:cNvSpPr txBox="1"/>
          <p:nvPr/>
        </p:nvSpPr>
        <p:spPr>
          <a:xfrm>
            <a:off x="6492280" y="4691143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讚</a:t>
            </a:r>
            <a:endParaRPr lang="en-US" altLang="zh-TW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" y="2404277"/>
            <a:ext cx="2684843" cy="179148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27" y="2354984"/>
            <a:ext cx="2712996" cy="18102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39" y="2404277"/>
            <a:ext cx="2639122" cy="17609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455" y="1546971"/>
            <a:ext cx="6217920" cy="4148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7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2019-12-23T03:58:09Z</dcterms:modified>
</cp:coreProperties>
</file>