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88806" y="638629"/>
            <a:ext cx="7574509" cy="5580742"/>
            <a:chOff x="641058" y="1277258"/>
            <a:chExt cx="7574509" cy="5580742"/>
          </a:xfrm>
        </p:grpSpPr>
        <p:sp>
          <p:nvSpPr>
            <p:cNvPr id="8" name="矩形 7"/>
            <p:cNvSpPr/>
            <p:nvPr/>
          </p:nvSpPr>
          <p:spPr>
            <a:xfrm>
              <a:off x="641058" y="1277258"/>
              <a:ext cx="7574509" cy="35898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zh-TW" altLang="en-US" sz="6000" b="0" cap="none" spc="0" dirty="0" smtClean="0">
                  <a:ln w="19050">
                    <a:solidFill>
                      <a:schemeClr val="bg1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文鼎甜妞體P" panose="020B0602010101010101" pitchFamily="34" charset="-120"/>
                  <a:ea typeface="文鼎甜妞體P" panose="020B0602010101010101" pitchFamily="34" charset="-120"/>
                </a:rPr>
                <a:t>體表會</a:t>
              </a:r>
              <a:r>
                <a:rPr lang="en-US" altLang="zh-TW" sz="6000" b="0" cap="none" spc="0" dirty="0" smtClean="0">
                  <a:ln w="19050">
                    <a:solidFill>
                      <a:schemeClr val="bg1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文鼎甜妞體P" panose="020B0602010101010101" pitchFamily="34" charset="-120"/>
                  <a:ea typeface="文鼎甜妞體P" panose="020B0602010101010101" pitchFamily="34" charset="-120"/>
                </a:rPr>
                <a:t>Happy Go</a:t>
              </a:r>
              <a:endParaRPr lang="zh-TW" altLang="en-US" sz="6000" b="0" cap="none" spc="0" dirty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1038497" y="2268763"/>
              <a:ext cx="7067011" cy="4589237"/>
              <a:chOff x="1086565" y="2288123"/>
              <a:chExt cx="5570361" cy="3778954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862" r="27365"/>
              <a:stretch/>
            </p:blipFill>
            <p:spPr>
              <a:xfrm>
                <a:off x="1304544" y="2554940"/>
                <a:ext cx="4746632" cy="3044235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565" y="2288123"/>
                <a:ext cx="5570361" cy="3778954"/>
              </a:xfrm>
              <a:prstGeom prst="rect">
                <a:avLst/>
              </a:prstGeom>
            </p:spPr>
          </p:pic>
        </p:grpSp>
      </p:grp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3256" y="524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75127" y="214917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75127" y="2059471"/>
            <a:ext cx="3516382" cy="4567545"/>
            <a:chOff x="327378" y="2055323"/>
            <a:chExt cx="3516382" cy="456754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" t="5655" r="33621" b="-56305"/>
            <a:stretch/>
          </p:blipFill>
          <p:spPr>
            <a:xfrm>
              <a:off x="757646" y="2272937"/>
              <a:ext cx="2926080" cy="4349931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2055323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876800" y="1723791"/>
            <a:ext cx="3446343" cy="3767258"/>
            <a:chOff x="5415435" y="1715188"/>
            <a:chExt cx="3446343" cy="376725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43" t="26557" r="7572" b="20990"/>
            <a:stretch/>
          </p:blipFill>
          <p:spPr>
            <a:xfrm>
              <a:off x="5590902" y="1998617"/>
              <a:ext cx="2860767" cy="32004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435" y="1715188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408653" y="507448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五光十色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296125" y="4985711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143620" y="5074157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3885" r="48664" b="34463"/>
          <a:stretch/>
        </p:blipFill>
        <p:spPr>
          <a:xfrm rot="484420">
            <a:off x="49662" y="1544583"/>
            <a:ext cx="2717074" cy="3108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36619" r="55431" b="9001"/>
          <a:stretch/>
        </p:blipFill>
        <p:spPr>
          <a:xfrm rot="21405015">
            <a:off x="3036797" y="1834204"/>
            <a:ext cx="3037653" cy="25297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32101" r="56573" b="1316"/>
          <a:stretch/>
        </p:blipFill>
        <p:spPr>
          <a:xfrm>
            <a:off x="6394808" y="1528584"/>
            <a:ext cx="2383408" cy="3140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00" y="1703725"/>
            <a:ext cx="6217920" cy="4148968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8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17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2019-12-23T03:59:46Z</dcterms:modified>
</cp:coreProperties>
</file>