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86822" y="1866095"/>
            <a:ext cx="5570361" cy="3778954"/>
            <a:chOff x="1786822" y="1866095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3" t="44152" r="32866" b="7248"/>
            <a:stretch/>
          </p:blipFill>
          <p:spPr>
            <a:xfrm>
              <a:off x="2762796" y="2272938"/>
              <a:ext cx="3618411" cy="296526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1866095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2469" y="455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66566" y="13224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38509" y="1323235"/>
            <a:ext cx="3516382" cy="3544683"/>
            <a:chOff x="629504" y="1420589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7" t="29846" r="41445" b="19023"/>
            <a:stretch/>
          </p:blipFill>
          <p:spPr>
            <a:xfrm>
              <a:off x="1093402" y="1633071"/>
              <a:ext cx="3052483" cy="311971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04" y="1420589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086721" y="1096819"/>
            <a:ext cx="3446343" cy="3767258"/>
            <a:chOff x="5086721" y="1096819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58" t="29499" r="25314" b="22691"/>
            <a:stretch/>
          </p:blipFill>
          <p:spPr>
            <a:xfrm>
              <a:off x="5086721" y="1519517"/>
              <a:ext cx="3169773" cy="271630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7" b="357"/>
            <a:stretch/>
          </p:blipFill>
          <p:spPr>
            <a:xfrm>
              <a:off x="5086721" y="109681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8" t="40941" r="32647" b="6143"/>
          <a:stretch/>
        </p:blipFill>
        <p:spPr>
          <a:xfrm>
            <a:off x="6032977" y="1247014"/>
            <a:ext cx="2904564" cy="3228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25552" r="10975"/>
          <a:stretch/>
        </p:blipFill>
        <p:spPr>
          <a:xfrm>
            <a:off x="3056424" y="1593669"/>
            <a:ext cx="2976553" cy="250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t="20936" r="8033"/>
          <a:stretch/>
        </p:blipFill>
        <p:spPr>
          <a:xfrm>
            <a:off x="95098" y="1496222"/>
            <a:ext cx="2961326" cy="2730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42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15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2019-12-23T03:58:09Z</dcterms:modified>
</cp:coreProperties>
</file>