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87" d="100"/>
          <a:sy n="87" d="100"/>
        </p:scale>
        <p:origin x="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786822" y="1720786"/>
            <a:ext cx="5570361" cy="3778954"/>
            <a:chOff x="1786822" y="1875023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506" y="2432801"/>
              <a:ext cx="3324373" cy="207004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875023"/>
              <a:ext cx="5570361" cy="3778954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7583" y="270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7378" y="1701722"/>
            <a:ext cx="3679264" cy="3544683"/>
            <a:chOff x="327378" y="1701722"/>
            <a:chExt cx="3679264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4" t="25675" r="48900" b="18289"/>
            <a:stretch/>
          </p:blipFill>
          <p:spPr>
            <a:xfrm>
              <a:off x="653143" y="1842342"/>
              <a:ext cx="3190617" cy="314814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701722"/>
              <a:ext cx="3679264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040862" y="1701721"/>
            <a:ext cx="3446343" cy="3544683"/>
            <a:chOff x="5415435" y="153278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6" t="32337" r="12000" b="21846"/>
            <a:stretch/>
          </p:blipFill>
          <p:spPr>
            <a:xfrm>
              <a:off x="5504624" y="2018689"/>
              <a:ext cx="3116862" cy="27954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53278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五光十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4" r="58857"/>
          <a:stretch/>
        </p:blipFill>
        <p:spPr>
          <a:xfrm>
            <a:off x="341926" y="1711235"/>
            <a:ext cx="2740943" cy="2455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t="43256" r="15714" b="1508"/>
          <a:stretch/>
        </p:blipFill>
        <p:spPr>
          <a:xfrm>
            <a:off x="3410151" y="1769551"/>
            <a:ext cx="2397950" cy="2455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3" r="56572"/>
          <a:stretch/>
        </p:blipFill>
        <p:spPr>
          <a:xfrm>
            <a:off x="6060323" y="1769551"/>
            <a:ext cx="2846579" cy="239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4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2019-12-23T03:58:05Z</dcterms:modified>
</cp:coreProperties>
</file>