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55" t="33747" r="20412" b="14996"/>
          <a:stretch/>
        </p:blipFill>
        <p:spPr>
          <a:xfrm>
            <a:off x="2455817" y="2651760"/>
            <a:ext cx="4088674" cy="291301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931" y="2113280"/>
            <a:ext cx="5570361" cy="377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466977" y="1827364"/>
            <a:ext cx="3516382" cy="3544683"/>
            <a:chOff x="466977" y="1827364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714" t="41542" r="10000" b="12641"/>
            <a:stretch/>
          </p:blipFill>
          <p:spPr>
            <a:xfrm>
              <a:off x="848273" y="1949863"/>
              <a:ext cx="3135086" cy="2795452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977" y="1827364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5136893" y="1463960"/>
            <a:ext cx="3446343" cy="3767258"/>
            <a:chOff x="5136893" y="1463960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43" t="32337" b="17993"/>
            <a:stretch/>
          </p:blipFill>
          <p:spPr>
            <a:xfrm>
              <a:off x="5136893" y="1832297"/>
              <a:ext cx="3187337" cy="3030583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6893" y="1463960"/>
              <a:ext cx="3446343" cy="3767258"/>
            </a:xfrm>
            <a:prstGeom prst="rect">
              <a:avLst/>
            </a:prstGeom>
            <a:effectLst/>
          </p:spPr>
        </p:pic>
      </p:grpSp>
      <p:pic>
        <p:nvPicPr>
          <p:cNvPr id="7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甩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肩</a:t>
            </a:r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gym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91143"/>
            <a:ext cx="1999091" cy="57488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腿之歌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8" t="49251" r="45715" b="1070"/>
          <a:stretch/>
        </p:blipFill>
        <p:spPr>
          <a:xfrm rot="510423">
            <a:off x="5845592" y="1789150"/>
            <a:ext cx="3276042" cy="283510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4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1" t="35763" r="65857" b="20347"/>
          <a:stretch/>
        </p:blipFill>
        <p:spPr>
          <a:xfrm>
            <a:off x="341926" y="1756954"/>
            <a:ext cx="2704011" cy="26778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42" t="30362" r="41246" b="13619"/>
          <a:stretch/>
        </p:blipFill>
        <p:spPr>
          <a:xfrm>
            <a:off x="3093759" y="1789150"/>
            <a:ext cx="2704011" cy="29522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ellipse">
            <a:avLst/>
          </a:prstGeom>
          <a:ln w="190500" cap="rnd">
            <a:solidFill>
              <a:schemeClr val="accent3">
                <a:lumMod val="20000"/>
                <a:lumOff val="8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23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2019-12-23T04:00:26Z</dcterms:modified>
</cp:coreProperties>
</file>