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84360" y="439783"/>
            <a:ext cx="5788039" cy="1073331"/>
          </a:xfrm>
        </p:spPr>
        <p:txBody>
          <a:bodyPr rtlCol="0">
            <a:normAutofit/>
          </a:bodyPr>
          <a:lstStyle/>
          <a:p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lesforce Sans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48538" y="1497874"/>
            <a:ext cx="4024552" cy="720634"/>
          </a:xfrm>
        </p:spPr>
        <p:txBody>
          <a:bodyPr rtlCol="0">
            <a:normAutofit/>
          </a:bodyPr>
          <a:lstStyle/>
          <a:p>
            <a:r>
              <a:rPr lang="zh-TW" altLang="en-US" sz="3600" dirty="0">
                <a:latin typeface="Salesforce Sans"/>
                <a:sym typeface="Salesforce Sans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60" y="2437842"/>
            <a:ext cx="5159829" cy="36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49" y="265611"/>
            <a:ext cx="7543802" cy="12192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6" name="內容版面配置區 5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2204603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個人資料要保密</a:t>
            </a:r>
          </a:p>
          <a:p>
            <a:r>
              <a:rPr lang="zh-TW" altLang="en-US" sz="3600" dirty="0"/>
              <a:t>電腦不用要登出</a:t>
            </a:r>
          </a:p>
          <a:p>
            <a:r>
              <a:rPr lang="zh-TW" altLang="en-US" sz="3600" dirty="0"/>
              <a:t>防毒軟體要更新</a:t>
            </a:r>
          </a:p>
          <a:p>
            <a:r>
              <a:rPr lang="zh-TW" altLang="en-US" sz="36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253321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6" name="內容版面配置區 5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2204603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不當網站不瀏覽</a:t>
            </a:r>
          </a:p>
          <a:p>
            <a:r>
              <a:rPr lang="zh-TW" altLang="en-US" sz="3600" dirty="0"/>
              <a:t>電子郵件要過濾</a:t>
            </a:r>
          </a:p>
          <a:p>
            <a:r>
              <a:rPr lang="zh-TW" altLang="en-US" sz="3600" dirty="0"/>
              <a:t>可疑訊息需求證</a:t>
            </a:r>
          </a:p>
          <a:p>
            <a:r>
              <a:rPr lang="zh-TW" altLang="en-US" sz="36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25535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2733" y="1771378"/>
            <a:ext cx="8392645" cy="472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63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Salesforce Sans</vt:lpstr>
      <vt:lpstr>文鼎甜妞體P</vt:lpstr>
      <vt:lpstr>微軟正黑體</vt:lpstr>
      <vt:lpstr>Arial</vt:lpstr>
      <vt:lpstr>大自然插畫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7</cp:revision>
  <dcterms:created xsi:type="dcterms:W3CDTF">2019-09-16T03:53:37Z</dcterms:created>
  <dcterms:modified xsi:type="dcterms:W3CDTF">2019-10-07T03:57:10Z</dcterms:modified>
</cp:coreProperties>
</file>