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1484784"/>
            <a:ext cx="6248400" cy="2680127"/>
          </a:xfrm>
        </p:spPr>
        <p:txBody>
          <a:bodyPr rtlCol="0"/>
          <a:lstStyle/>
          <a:p>
            <a:r>
              <a:rPr lang="zh-TW" altLang="en-US" sz="6600" dirty="0"/>
              <a:t>資訊安全防身術</a:t>
            </a:r>
            <a:r>
              <a:rPr lang="zh-TW" altLang="en-US" sz="4400" dirty="0"/>
              <a:t/>
            </a:r>
            <a:br>
              <a:rPr lang="zh-TW" altLang="en-US" sz="4400" dirty="0"/>
            </a:b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4077072"/>
            <a:ext cx="5638800" cy="1116085"/>
          </a:xfrm>
        </p:spPr>
        <p:txBody>
          <a:bodyPr rtlCol="0"/>
          <a:lstStyle/>
          <a:p>
            <a:r>
              <a:rPr lang="zh-TW" altLang="en-US" sz="3600" dirty="0">
                <a:solidFill>
                  <a:schemeClr val="tx1"/>
                </a:solidFill>
              </a:rPr>
              <a:t>保護自己 尊重別人</a:t>
            </a:r>
          </a:p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</a:rPr>
              <a:t>個人資料要保密</a:t>
            </a:r>
          </a:p>
          <a:p>
            <a:r>
              <a:rPr lang="zh-TW" altLang="en-US" sz="3200" dirty="0">
                <a:solidFill>
                  <a:srgbClr val="FFC000"/>
                </a:solidFill>
              </a:rPr>
              <a:t>電腦不用要登出</a:t>
            </a:r>
          </a:p>
          <a:p>
            <a:r>
              <a:rPr lang="zh-TW" altLang="en-US" sz="3200" dirty="0">
                <a:solidFill>
                  <a:srgbClr val="FFFF00"/>
                </a:solidFill>
              </a:rPr>
              <a:t>防毒軟體要更新</a:t>
            </a:r>
          </a:p>
          <a:p>
            <a:r>
              <a:rPr lang="zh-TW" altLang="en-US" sz="3200" dirty="0">
                <a:solidFill>
                  <a:srgbClr val="00B050"/>
                </a:solidFill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99020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</a:rPr>
              <a:t>不當網站不瀏覽</a:t>
            </a:r>
          </a:p>
          <a:p>
            <a:r>
              <a:rPr lang="zh-TW" altLang="en-US" sz="3200" dirty="0">
                <a:solidFill>
                  <a:srgbClr val="FFC000"/>
                </a:solidFill>
              </a:rPr>
              <a:t>電子郵件要過濾</a:t>
            </a:r>
          </a:p>
          <a:p>
            <a:r>
              <a:rPr lang="zh-TW" altLang="en-US" sz="3200" dirty="0">
                <a:solidFill>
                  <a:srgbClr val="FFFF00"/>
                </a:solidFill>
              </a:rPr>
              <a:t>可疑訊息需求證</a:t>
            </a:r>
          </a:p>
          <a:p>
            <a:r>
              <a:rPr lang="zh-TW" altLang="en-US" sz="3200" dirty="0">
                <a:solidFill>
                  <a:srgbClr val="00B050"/>
                </a:solidFill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61768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83768" y="28113"/>
            <a:ext cx="7518840" cy="1234975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15560" y="1916832"/>
            <a:ext cx="7698669" cy="433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75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15ED37-D514-41C3-9B3C-B262145D17B7}">
  <ds:schemaRefs>
    <ds:schemaRef ds:uri="40262f94-9f35-4ac3-9a90-690165a166b7"/>
    <ds:schemaRef ds:uri="http://schemas.openxmlformats.org/package/2006/metadata/core-properties"/>
    <ds:schemaRef ds:uri="http://purl.org/dc/terms/"/>
    <ds:schemaRef ds:uri="a4f35948-e619-41b3-aa29-22878b09cfd2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28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Microsoft JhengHei UI</vt:lpstr>
      <vt:lpstr>文鼎中特黑</vt:lpstr>
      <vt:lpstr>新細明體</vt:lpstr>
      <vt:lpstr>Arial</vt:lpstr>
      <vt:lpstr>Century Gothic</vt:lpstr>
      <vt:lpstr>雪花設計範本</vt:lpstr>
      <vt:lpstr>資訊安全防身術 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4</cp:revision>
  <dcterms:created xsi:type="dcterms:W3CDTF">2019-09-16T03:56:36Z</dcterms:created>
  <dcterms:modified xsi:type="dcterms:W3CDTF">2019-10-07T03:59:55Z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