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3645" y="4186645"/>
            <a:ext cx="7337616" cy="378824"/>
          </a:xfrm>
        </p:spPr>
        <p:txBody>
          <a:bodyPr rtlCol="0">
            <a:normAutofit fontScale="90000"/>
          </a:bodyPr>
          <a:lstStyle/>
          <a:p>
            <a:r>
              <a:rPr lang="zh-TW" altLang="en-US" sz="5300" dirty="0">
                <a:latin typeface="文鼎俏黑體P" panose="020B0602010101010101" pitchFamily="34" charset="-120"/>
                <a:ea typeface="文鼎俏黑體P" panose="020B0602010101010101" pitchFamily="34" charset="-120"/>
                <a:sym typeface="新細明體" panose="02020500000000000000" pitchFamily="18" charset="-120"/>
              </a:rPr>
              <a:t>資訊安全防身術</a:t>
            </a:r>
            <a:br>
              <a:rPr lang="zh-TW" altLang="en-US" sz="5300" dirty="0">
                <a:latin typeface="文鼎俏黑體P" panose="020B0602010101010101" pitchFamily="34" charset="-120"/>
                <a:ea typeface="文鼎俏黑體P" panose="020B0602010101010101" pitchFamily="34" charset="-120"/>
                <a:sym typeface="新細明體" panose="02020500000000000000" pitchFamily="18" charset="-120"/>
              </a:rPr>
            </a:br>
            <a:r>
              <a:rPr lang="zh-TW" altLang="en-US" dirty="0" smtClean="0">
                <a:latin typeface="新細明體" panose="02020500000000000000" pitchFamily="18" charset="-120"/>
                <a:sym typeface="新細明體" panose="02020500000000000000" pitchFamily="18" charset="-120"/>
              </a:rPr>
              <a:t> </a:t>
            </a:r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84909" y="4376057"/>
            <a:ext cx="7686352" cy="1188721"/>
          </a:xfrm>
        </p:spPr>
        <p:txBody>
          <a:bodyPr rtlCol="0">
            <a:normAutofit/>
          </a:bodyPr>
          <a:lstStyle/>
          <a:p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新細明體" panose="02020500000000000000" pitchFamily="18" charset="-120"/>
                <a:ea typeface="微軟正黑體" panose="020B0604030504040204" pitchFamily="34" charset="-120"/>
                <a:sym typeface="新細明體" panose="02020500000000000000" pitchFamily="18" charset="-120"/>
              </a:rPr>
              <a:t> </a:t>
            </a:r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俏黑體P" panose="020B0602010101010101" pitchFamily="34" charset="-120"/>
                <a:ea typeface="文鼎俏黑體P" panose="020B0602010101010101" pitchFamily="34" charset="-120"/>
                <a:sym typeface="新細明體" panose="02020500000000000000" pitchFamily="18" charset="-120"/>
              </a:rPr>
              <a:t>保護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俏黑體P" panose="020B0602010101010101" pitchFamily="34" charset="-120"/>
                <a:ea typeface="文鼎俏黑體P" panose="020B0602010101010101" pitchFamily="34" charset="-120"/>
                <a:sym typeface="新細明體" panose="02020500000000000000" pitchFamily="18" charset="-120"/>
              </a:rPr>
              <a:t>自己 尊重別人題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55" y="1031369"/>
            <a:ext cx="5605154" cy="48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4765" y="609600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201287"/>
            <a:ext cx="3486150" cy="321742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79515" y="2201286"/>
            <a:ext cx="3619902" cy="2501343"/>
          </a:xfrm>
        </p:spPr>
        <p:txBody>
          <a:bodyPr/>
          <a:lstStyle/>
          <a:p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個人資料要保密</a:t>
            </a:r>
          </a:p>
          <a:p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電腦不用要登出</a:t>
            </a:r>
          </a:p>
          <a:p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防毒軟體要更新</a:t>
            </a:r>
          </a:p>
          <a:p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智慧財產要尊重</a:t>
            </a:r>
          </a:p>
          <a:p>
            <a:endParaRPr lang="zh-TW" alt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1025236"/>
            <a:ext cx="7115738" cy="831273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201287"/>
            <a:ext cx="3486150" cy="321742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16371" y="2367542"/>
            <a:ext cx="3619902" cy="2501343"/>
          </a:xfrm>
        </p:spPr>
        <p:txBody>
          <a:bodyPr/>
          <a:lstStyle/>
          <a:p>
            <a:r>
              <a:rPr lang="zh-TW" alt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電子郵件要過濾</a:t>
            </a:r>
          </a:p>
          <a:p>
            <a:r>
              <a:rPr lang="zh-TW" alt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可疑</a:t>
            </a:r>
            <a:r>
              <a:rPr lang="zh-TW" altLang="en-US" sz="32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訊息需求證</a:t>
            </a:r>
          </a:p>
          <a:p>
            <a:r>
              <a:rPr lang="zh-TW" alt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不當網站不瀏覽</a:t>
            </a:r>
          </a:p>
          <a:p>
            <a:r>
              <a:rPr lang="zh-TW" altLang="en-US" sz="32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網路沉迷傷身心</a:t>
            </a:r>
            <a:endParaRPr lang="zh-TW" altLang="en-US" sz="320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29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301" y="534052"/>
            <a:ext cx="7507434" cy="123661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300" dirty="0"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網路資料保護</a:t>
            </a:r>
            <a:br>
              <a:rPr lang="zh-TW" altLang="en-US" sz="5300" dirty="0">
                <a:latin typeface="文鼎俏黑體P" panose="020B0602010101010101" pitchFamily="34" charset="-120"/>
                <a:ea typeface="文鼎俏黑體P" panose="020B0602010101010101" pitchFamily="34" charset="-120"/>
              </a:rPr>
            </a:br>
            <a:endParaRPr lang="zh-TW" altLang="en-US" sz="5300" dirty="0"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61380"/>
            <a:ext cx="8823854" cy="496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59</TotalTime>
  <Words>44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文鼎俏黑體P</vt:lpstr>
      <vt:lpstr>微軟正黑體</vt:lpstr>
      <vt:lpstr>新細明體</vt:lpstr>
      <vt:lpstr>Arial</vt:lpstr>
      <vt:lpstr>貝殼 16x9</vt:lpstr>
      <vt:lpstr>資訊安全防身術  </vt:lpstr>
      <vt:lpstr>資訊安全防身術</vt:lpstr>
      <vt:lpstr>資訊安全防身術</vt:lpstr>
      <vt:lpstr> 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2019-09-16T03:57:02Z</dcterms:created>
  <dcterms:modified xsi:type="dcterms:W3CDTF">2019-10-07T03:58:35Z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