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70" r:id="rId3"/>
    <p:sldId id="271" r:id="rId4"/>
    <p:sldId id="272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2019/10/7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2019/10/7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35230" y="2455817"/>
            <a:ext cx="6515100" cy="836023"/>
          </a:xfrm>
        </p:spPr>
        <p:txBody>
          <a:bodyPr rtlCol="0">
            <a:normAutofit/>
          </a:bodyPr>
          <a:lstStyle/>
          <a:p>
            <a:r>
              <a:rPr lang="zh-TW" alt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保護自己 尊重別人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73974" y="1596936"/>
            <a:ext cx="6515100" cy="692331"/>
          </a:xfrm>
        </p:spPr>
        <p:txBody>
          <a:bodyPr rtlCol="0">
            <a:noAutofit/>
          </a:bodyPr>
          <a:lstStyle/>
          <a:p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資訊安全防身術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0" y="3458390"/>
            <a:ext cx="4480560" cy="31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16280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資</a:t>
            </a:r>
            <a:r>
              <a:rPr lang="zh-TW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訊</a:t>
            </a:r>
            <a:r>
              <a:rPr lang="zh-TW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安全</a:t>
            </a:r>
            <a:r>
              <a:rPr lang="zh-TW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79524"/>
            <a:ext cx="3600450" cy="332291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40432" y="1905000"/>
            <a:ext cx="3600450" cy="4271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顏楷" panose="020B0609010101010101" pitchFamily="49" charset="-120"/>
                <a:ea typeface="文鼎顏楷" panose="020B0609010101010101" pitchFamily="49" charset="-120"/>
              </a:rPr>
              <a:t>個人資料要保密</a:t>
            </a:r>
          </a:p>
          <a:p>
            <a:pPr marL="0" indent="0">
              <a:buNone/>
            </a:pPr>
            <a:r>
              <a:rPr lang="zh-TW" altLang="en-US" sz="360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文鼎顏楷" panose="020B0609010101010101" pitchFamily="49" charset="-120"/>
                <a:ea typeface="文鼎顏楷" panose="020B0609010101010101" pitchFamily="49" charset="-120"/>
              </a:rPr>
              <a:t>電腦不用要登出</a:t>
            </a:r>
          </a:p>
          <a:p>
            <a:pPr marL="0" indent="0">
              <a:buNone/>
            </a:pPr>
            <a:r>
              <a:rPr lang="zh-TW" altLang="en-US" sz="3600" dirty="0" smtClean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文鼎顏楷" panose="020B0609010101010101" pitchFamily="49" charset="-120"/>
                <a:ea typeface="文鼎顏楷" panose="020B0609010101010101" pitchFamily="49" charset="-120"/>
              </a:rPr>
              <a:t>防毒軟體要更新</a:t>
            </a:r>
          </a:p>
          <a:p>
            <a:pPr marL="0" indent="0">
              <a:buNone/>
            </a:pPr>
            <a:r>
              <a:rPr lang="zh-TW" altLang="en-US" sz="3600" dirty="0" smtClean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文鼎顏楷" panose="020B0609010101010101" pitchFamily="49" charset="-120"/>
                <a:ea typeface="文鼎顏楷" panose="020B0609010101010101" pitchFamily="49" charset="-120"/>
              </a:rPr>
              <a:t>智慧</a:t>
            </a:r>
            <a:r>
              <a:rPr lang="zh-TW" altLang="en-US" sz="36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文鼎顏楷" panose="020B0609010101010101" pitchFamily="49" charset="-120"/>
                <a:ea typeface="文鼎顏楷" panose="020B0609010101010101" pitchFamily="49" charset="-120"/>
              </a:rPr>
              <a:t>財產要尊重</a:t>
            </a:r>
          </a:p>
          <a:p>
            <a:pPr marL="0" indent="0">
              <a:buNone/>
            </a:pPr>
            <a:endParaRPr lang="zh-TW" altLang="en-US" dirty="0">
              <a:latin typeface="文鼎顏楷" panose="020B0609010101010101" pitchFamily="49" charset="-120"/>
              <a:ea typeface="文鼎顏楷" panose="020B0609010101010101" pitchFamily="49" charset="-120"/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1557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813" y="526791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79524"/>
            <a:ext cx="3600450" cy="332291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7745" y="2379524"/>
            <a:ext cx="3600450" cy="4271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不當網站不瀏覽</a:t>
            </a:r>
          </a:p>
          <a:p>
            <a:pPr marL="0" indent="0">
              <a:buNone/>
            </a:pPr>
            <a:r>
              <a:rPr lang="zh-TW" altLang="en-US" sz="3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電子郵件要過濾</a:t>
            </a:r>
          </a:p>
          <a:p>
            <a:pPr marL="0" indent="0">
              <a:buNone/>
            </a:pPr>
            <a:r>
              <a:rPr lang="zh-TW" altLang="en-US" sz="3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可疑訊息需求證</a:t>
            </a:r>
          </a:p>
          <a:p>
            <a:pPr marL="0" indent="0">
              <a:buNone/>
            </a:pPr>
            <a:r>
              <a:rPr lang="zh-TW" altLang="en-US" sz="36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文鼎疊圓體" panose="020B0609010101010101" pitchFamily="49" charset="-120"/>
                <a:ea typeface="文鼎疊圓體" panose="020B0609010101010101" pitchFamily="49" charset="-120"/>
              </a:rPr>
              <a:t>網路沉迷傷身心</a:t>
            </a:r>
          </a:p>
          <a:p>
            <a:pPr marL="0" indent="0">
              <a:buNone/>
            </a:pPr>
            <a:endParaRPr lang="zh-TW" alt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21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603" y="221991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網</a:t>
            </a:r>
            <a:r>
              <a:rPr lang="zh-TW" altLang="en-US" sz="6600" dirty="0">
                <a:solidFill>
                  <a:srgbClr val="FFC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路</a:t>
            </a:r>
            <a:r>
              <a:rPr lang="zh-TW" altLang="en-US" sz="6600" dirty="0">
                <a:solidFill>
                  <a:srgbClr val="00B05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資</a:t>
            </a:r>
            <a:r>
              <a:rPr lang="zh-TW" altLang="en-US" sz="6600" dirty="0">
                <a:solidFill>
                  <a:srgbClr val="00B0F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料</a:t>
            </a:r>
            <a:r>
              <a:rPr lang="zh-TW" altLang="en-US" sz="6600" dirty="0">
                <a:solidFill>
                  <a:srgbClr val="0070C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保</a:t>
            </a:r>
            <a:r>
              <a:rPr lang="zh-TW" altLang="en-US" sz="6600" dirty="0">
                <a:solidFill>
                  <a:srgbClr val="7030A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603" y="1521547"/>
            <a:ext cx="8072845" cy="50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59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文鼎顏楷</vt:lpstr>
      <vt:lpstr>文鼎疊圓體</vt:lpstr>
      <vt:lpstr>新細明體</vt:lpstr>
      <vt:lpstr>Arial</vt:lpstr>
      <vt:lpstr>櫻花 16x9</vt:lpstr>
      <vt:lpstr>保護自己 尊重別人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2019-09-16T03:59:49Z</dcterms:created>
  <dcterms:modified xsi:type="dcterms:W3CDTF">2019-10-07T03:59:42Z</dcterms:modified>
</cp:coreProperties>
</file>