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68" r:id="rId3"/>
    <p:sldId id="269" r:id="rId4"/>
    <p:sldId id="270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280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6AB8C4-9235-4D72-BC02-D38112086C26}" type="datetime2">
              <a:rPr lang="zh-TW" altLang="en-US" smtClean="0">
                <a:latin typeface="+mj-ea"/>
                <a:ea typeface="+mj-ea"/>
              </a:rPr>
              <a:t>2019年10月7日</a:t>
            </a:fld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+mj-ea"/>
                <a:ea typeface="+mj-ea"/>
              </a:rPr>
              <a:t>‹#›</a:t>
            </a:fld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3CA0F22E-1C21-4835-AE23-B748857DC159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629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彩色貝殼的特寫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1714" cy="4624183"/>
          </a:xfrm>
          <a:prstGeom prst="rect">
            <a:avLst/>
          </a:prstGeom>
        </p:spPr>
      </p:pic>
      <p:sp useBgFill="1">
        <p:nvSpPr>
          <p:cNvPr id="7" name="矩形 6"/>
          <p:cNvSpPr/>
          <p:nvPr/>
        </p:nvSpPr>
        <p:spPr bwMode="white">
          <a:xfrm>
            <a:off x="0" y="3074522"/>
            <a:ext cx="9151416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0361" y="3937322"/>
            <a:ext cx="7200900" cy="162527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500"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970361" y="5641975"/>
            <a:ext cx="7200900" cy="9141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latin typeface="+mj-ea"/>
                <a:ea typeface="+mj-ea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noProof="0" dirty="0" smtClean="0"/>
              <a:t>編輯母片副標題樣式</a:t>
            </a:r>
            <a:endParaRPr lang="zh-TW" altLang="en-US" noProof="0" dirty="0"/>
          </a:p>
        </p:txBody>
      </p:sp>
      <p:sp>
        <p:nvSpPr>
          <p:cNvPr id="10" name="手繪多邊形 9"/>
          <p:cNvSpPr/>
          <p:nvPr/>
        </p:nvSpPr>
        <p:spPr>
          <a:xfrm rot="21388434">
            <a:off x="9177" y="2969834"/>
            <a:ext cx="9127430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1" name="手繪多邊形​​ 10"/>
          <p:cNvSpPr/>
          <p:nvPr/>
        </p:nvSpPr>
        <p:spPr>
          <a:xfrm rot="21388434">
            <a:off x="22254" y="2764069"/>
            <a:ext cx="9154392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2" name="手繪多邊形​​ 11"/>
          <p:cNvSpPr/>
          <p:nvPr/>
        </p:nvSpPr>
        <p:spPr>
          <a:xfrm rot="21388434">
            <a:off x="-3439" y="3108508"/>
            <a:ext cx="9161365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970360" y="1828801"/>
            <a:ext cx="7200899" cy="3962400"/>
          </a:xfrm>
        </p:spPr>
        <p:txBody>
          <a:bodyPr vert="eaVert"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F194FF8F-1591-40FA-BA5E-648C580944D4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9C68D2-750E-4806-BBAC-66F5F96A03E3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AFFD3CD-B466-41B2-87EB-A04ABE94F6E7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0360" y="1928554"/>
            <a:ext cx="7200900" cy="2262447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05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4267201"/>
            <a:ext cx="7200900" cy="934527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solidFill>
                  <a:schemeClr val="tx1"/>
                </a:solidFill>
                <a:latin typeface="+mj-ea"/>
                <a:ea typeface="+mj-ea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DC222906-27A4-457C-9AE5-826F26C64DD4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970360" y="1828800"/>
            <a:ext cx="3486149" cy="39624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88075" y="1828800"/>
            <a:ext cx="3486150" cy="3962400"/>
          </a:xfrm>
        </p:spPr>
        <p:txBody>
          <a:bodyPr rtlCol="0"/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07A2201-4DCE-46A5-A8C1-780FF2A69CCA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0513F29E-967E-4B69-BEAA-E3504E43784D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970360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40">
              <a:defRPr sz="1200"/>
            </a:lvl6pPr>
            <a:lvl7pPr marL="1577340">
              <a:defRPr sz="1200">
                <a:latin typeface="+mj-ea"/>
                <a:ea typeface="+mj-ea"/>
              </a:defRPr>
            </a:lvl7pPr>
            <a:lvl8pPr marL="1577340">
              <a:defRPr sz="1200"/>
            </a:lvl8pPr>
            <a:lvl9pPr marL="157734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87397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87397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40">
              <a:defRPr sz="1200"/>
            </a:lvl6pPr>
            <a:lvl7pPr marL="1577340">
              <a:defRPr sz="1200">
                <a:latin typeface="+mj-ea"/>
                <a:ea typeface="+mj-ea"/>
              </a:defRPr>
            </a:lvl7pPr>
            <a:lvl8pPr marL="1577340">
              <a:defRPr sz="1200"/>
            </a:lvl8pPr>
            <a:lvl9pPr marL="157734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20C78917-E512-4BE1-91F1-1736FDEF91F2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512F408-7520-4FB0-93BD-594B7013E8B3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E9C19C16-7E34-496C-815F-11D7655A3FA8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6010" y="533401"/>
            <a:ext cx="3429001" cy="2743199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300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227910" y="533401"/>
            <a:ext cx="4457702" cy="52578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456010" y="3429001"/>
            <a:ext cx="3429000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350"/>
              </a:spcBef>
              <a:buNone/>
              <a:defRPr sz="1500">
                <a:latin typeface="+mj-ea"/>
                <a:ea typeface="+mj-ea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59ADE699-13FC-44E9-80B5-FB8C6BF9DEFD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56788" y="533402"/>
            <a:ext cx="3429894" cy="274319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3000" b="0" i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3"/>
            <a:ext cx="4914989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256787" y="3429002"/>
            <a:ext cx="3429893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15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B7D9AB3-D59E-4FF9-8A57-03DAEE3FD640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-3439" y="5374940"/>
            <a:ext cx="9180085" cy="1559261"/>
            <a:chOff x="-4585" y="2764068"/>
            <a:chExt cx="12240113" cy="1559261"/>
          </a:xfrm>
        </p:grpSpPr>
        <p:sp>
          <p:nvSpPr>
            <p:cNvPr id="9" name="手繪多邊形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0" name="手繪多邊形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1" name="手繪多邊形​​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970360" y="304800"/>
            <a:ext cx="72009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828801"/>
            <a:ext cx="7200899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974365" y="6400800"/>
            <a:ext cx="4466126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5992133" y="6400800"/>
            <a:ext cx="116149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DD8C825E-FC76-4523-9777-4DBA6557CAF5}" type="datetime2">
              <a:rPr lang="zh-TW" altLang="en-US" smtClean="0"/>
              <a:pPr/>
              <a:t>2019年10月7日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363732" y="6400800"/>
            <a:ext cx="8001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000" kern="1200">
          <a:solidFill>
            <a:schemeClr val="accent1"/>
          </a:solidFill>
          <a:latin typeface="+mj-ea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80000"/>
        <a:buFont typeface="Arial" pitchFamily="34" charset="0"/>
        <a:buChar char="•"/>
        <a:defRPr sz="2100" kern="1200">
          <a:solidFill>
            <a:schemeClr val="tx1"/>
          </a:solidFill>
          <a:latin typeface="+mj-ea"/>
          <a:ea typeface="+mj-ea"/>
          <a:cs typeface="+mn-cs"/>
        </a:defRPr>
      </a:lvl1pPr>
      <a:lvl2pPr marL="5486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j-ea"/>
          <a:ea typeface="+mj-ea"/>
          <a:cs typeface="+mn-cs"/>
        </a:defRPr>
      </a:lvl2pPr>
      <a:lvl3pPr marL="8915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500" kern="1200">
          <a:solidFill>
            <a:schemeClr val="tx1"/>
          </a:solidFill>
          <a:latin typeface="+mj-ea"/>
          <a:ea typeface="+mj-ea"/>
          <a:cs typeface="+mn-cs"/>
        </a:defRPr>
      </a:lvl3pPr>
      <a:lvl4pPr marL="12344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4pPr>
      <a:lvl5pPr marL="15773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5pPr>
      <a:lvl6pPr marL="19202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060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489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dirty="0" smtClean="0">
                <a:latin typeface="新細明體" panose="02020500000000000000" pitchFamily="18" charset="-120"/>
                <a:ea typeface="微軟正黑體" panose="020B0604030504040204" pitchFamily="34" charset="-120"/>
                <a:sym typeface="新細明體" panose="02020500000000000000" pitchFamily="18" charset="-120"/>
              </a:rPr>
              <a:t>標題版面</a:t>
            </a:r>
            <a:r>
              <a:rPr lang="zh-TW" altLang="en-US" dirty="0">
                <a:latin typeface="新細明體" panose="02020500000000000000" pitchFamily="18" charset="-120"/>
                <a:sym typeface="新細明體" panose="02020500000000000000" pitchFamily="18" charset="-120"/>
              </a:rPr>
              <a:t>配資訊安全防身術置</a:t>
            </a:r>
            <a:endParaRPr lang="zh-TW" altLang="en-US" dirty="0"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970361" y="4379647"/>
            <a:ext cx="7200900" cy="685575"/>
          </a:xfrm>
        </p:spPr>
        <p:txBody>
          <a:bodyPr rtlCol="0"/>
          <a:lstStyle/>
          <a:p>
            <a:pPr rtl="0"/>
            <a:endParaRPr lang="en-US" altLang="zh-TW" dirty="0" smtClean="0"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963" y="2201287"/>
            <a:ext cx="3486150" cy="321742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122551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963" y="2201287"/>
            <a:ext cx="3486150" cy="321742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249538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網路資料保護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914400"/>
            <a:ext cx="8961120" cy="58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25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貝殼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565_TF02895255.potx" id="{AB61D4C5-B4CA-4C78-A275-CF3536E9CC9F}" vid="{A3CCC6A4-A8C6-4D15-88AD-EEA165CAAAAD}"/>
    </a:ext>
  </a:extLst>
</a:theme>
</file>

<file path=ppt/theme/theme2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彩色貝殼收藏</Template>
  <TotalTime>21</TotalTime>
  <Words>45</Words>
  <Application>Microsoft Office PowerPoint</Application>
  <PresentationFormat>如螢幕大小 (4:3)</PresentationFormat>
  <Paragraphs>13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新細明體</vt:lpstr>
      <vt:lpstr>Arial</vt:lpstr>
      <vt:lpstr>貝殼 16x9</vt:lpstr>
      <vt:lpstr>標題版面配資訊安全防身術置</vt:lpstr>
      <vt:lpstr>資訊安全防身術</vt:lpstr>
      <vt:lpstr>資訊安全防身術</vt:lpstr>
      <vt:lpstr>網路資料保護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3</cp:revision>
  <dcterms:created xsi:type="dcterms:W3CDTF">2019-09-16T04:00:38Z</dcterms:created>
  <dcterms:modified xsi:type="dcterms:W3CDTF">2019-10-07T03:58:38Z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