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9" autoAdjust="0"/>
  </p:normalViewPr>
  <p:slideViewPr>
    <p:cSldViewPr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0"/>
            <a:ext cx="7772400" cy="13716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257800"/>
            <a:ext cx="6553200" cy="838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  <a:endParaRPr 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4008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33528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400800"/>
            <a:ext cx="1905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C194E3-F30C-4A5F-B0F6-0A2FBA6F9C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2DA9B-B4B2-4213-B322-6E1E0587CE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9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1809750" cy="6019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52400"/>
            <a:ext cx="5276850" cy="6019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02407-9880-479B-8378-599C2C0506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1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7748B-0B5B-4574-9559-2F060156A0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0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60D7B-C129-4684-B021-FAF37BDE04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4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371600"/>
            <a:ext cx="3543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543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DD99A-DA93-45C3-8173-1A8B59B800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3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AB2BB-58E9-4430-B05C-46EF139B72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0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99E48-F41B-4C3B-A2AA-031582AA63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9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DE834-AE6C-4F3A-B0E0-A2F0F86357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5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C597A-F49F-48A7-9A25-3BD62B22E5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6CC69-5A1F-4929-8979-FF66774257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8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52400"/>
            <a:ext cx="7162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371600"/>
            <a:ext cx="72390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4008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0800"/>
            <a:ext cx="2971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6858C0C-6A3D-4585-9704-FD2F85F722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20243"/>
            <a:ext cx="7772400" cy="1371600"/>
          </a:xfrm>
        </p:spPr>
        <p:txBody>
          <a:bodyPr/>
          <a:lstStyle/>
          <a:p>
            <a:r>
              <a:rPr lang="zh-TW" altLang="en-US" sz="8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27784" y="5178961"/>
            <a:ext cx="3600400" cy="8382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保護自己 尊重別人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04419"/>
            <a:ext cx="5328592" cy="377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0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36815"/>
            <a:ext cx="3543300" cy="3270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8064" y="1371600"/>
            <a:ext cx="3543300" cy="4800600"/>
          </a:xfrm>
        </p:spPr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018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6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36815"/>
            <a:ext cx="3543300" cy="3270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8064" y="1371600"/>
            <a:ext cx="3543300" cy="4800600"/>
          </a:xfrm>
        </p:spPr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207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162800" cy="1548408"/>
          </a:xfrm>
        </p:spPr>
        <p:txBody>
          <a:bodyPr/>
          <a:lstStyle/>
          <a:p>
            <a:r>
              <a:rPr lang="zh-TW" altLang="en-US" sz="66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網路資料保護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07704" y="1700808"/>
            <a:ext cx="604867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55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Theme 12">
      <a:dk1>
        <a:srgbClr val="0066CC"/>
      </a:dk1>
      <a:lt1>
        <a:srgbClr val="FFFFFF"/>
      </a:lt1>
      <a:dk2>
        <a:srgbClr val="CCECFF"/>
      </a:dk2>
      <a:lt2>
        <a:srgbClr val="808080"/>
      </a:lt2>
      <a:accent1>
        <a:srgbClr val="A3D1FB"/>
      </a:accent1>
      <a:accent2>
        <a:srgbClr val="9999FF"/>
      </a:accent2>
      <a:accent3>
        <a:srgbClr val="FFFFFF"/>
      </a:accent3>
      <a:accent4>
        <a:srgbClr val="0056AE"/>
      </a:accent4>
      <a:accent5>
        <a:srgbClr val="CEE5FD"/>
      </a:accent5>
      <a:accent6>
        <a:srgbClr val="8A8AE7"/>
      </a:accent6>
      <a:hlink>
        <a:srgbClr val="3333CC"/>
      </a:hlink>
      <a:folHlink>
        <a:srgbClr val="FFFFCC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CC"/>
        </a:dk1>
        <a:lt1>
          <a:srgbClr val="3366FF"/>
        </a:lt1>
        <a:dk2>
          <a:srgbClr val="0099FF"/>
        </a:dk2>
        <a:lt2>
          <a:srgbClr val="003366"/>
        </a:lt2>
        <a:accent1>
          <a:srgbClr val="99CCFF"/>
        </a:accent1>
        <a:accent2>
          <a:srgbClr val="7A2E82"/>
        </a:accent2>
        <a:accent3>
          <a:srgbClr val="ADB8FF"/>
        </a:accent3>
        <a:accent4>
          <a:srgbClr val="0000AE"/>
        </a:accent4>
        <a:accent5>
          <a:srgbClr val="CAE2FF"/>
        </a:accent5>
        <a:accent6>
          <a:srgbClr val="6E2975"/>
        </a:accent6>
        <a:hlink>
          <a:srgbClr val="CCE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4D4D4D"/>
        </a:dk1>
        <a:lt1>
          <a:srgbClr val="ABADA1"/>
        </a:lt1>
        <a:dk2>
          <a:srgbClr val="B8D0E4"/>
        </a:dk2>
        <a:lt2>
          <a:srgbClr val="777777"/>
        </a:lt2>
        <a:accent1>
          <a:srgbClr val="3A7AD8"/>
        </a:accent1>
        <a:accent2>
          <a:srgbClr val="9DB9F9"/>
        </a:accent2>
        <a:accent3>
          <a:srgbClr val="D2D3CD"/>
        </a:accent3>
        <a:accent4>
          <a:srgbClr val="404040"/>
        </a:accent4>
        <a:accent5>
          <a:srgbClr val="AEBEE9"/>
        </a:accent5>
        <a:accent6>
          <a:srgbClr val="8EA7E2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33CC"/>
        </a:dk1>
        <a:lt1>
          <a:srgbClr val="BC996E"/>
        </a:lt1>
        <a:dk2>
          <a:srgbClr val="6DAFFF"/>
        </a:dk2>
        <a:lt2>
          <a:srgbClr val="2D2015"/>
        </a:lt2>
        <a:accent1>
          <a:srgbClr val="5CA2EE"/>
        </a:accent1>
        <a:accent2>
          <a:srgbClr val="8F5F2F"/>
        </a:accent2>
        <a:accent3>
          <a:srgbClr val="DACABA"/>
        </a:accent3>
        <a:accent4>
          <a:srgbClr val="002AAE"/>
        </a:accent4>
        <a:accent5>
          <a:srgbClr val="B5CEF5"/>
        </a:accent5>
        <a:accent6>
          <a:srgbClr val="81552A"/>
        </a:accent6>
        <a:hlink>
          <a:srgbClr val="FFE107"/>
        </a:hlink>
        <a:folHlink>
          <a:srgbClr val="D0D7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808080"/>
        </a:dk1>
        <a:lt1>
          <a:srgbClr val="DDDDDD"/>
        </a:lt1>
        <a:dk2>
          <a:srgbClr val="E3EBF1"/>
        </a:dk2>
        <a:lt2>
          <a:srgbClr val="336699"/>
        </a:lt2>
        <a:accent1>
          <a:srgbClr val="3366FF"/>
        </a:accent1>
        <a:accent2>
          <a:srgbClr val="6C438D"/>
        </a:accent2>
        <a:accent3>
          <a:srgbClr val="EBEBEB"/>
        </a:accent3>
        <a:accent4>
          <a:srgbClr val="6C6C6C"/>
        </a:accent4>
        <a:accent5>
          <a:srgbClr val="ADB8FF"/>
        </a:accent5>
        <a:accent6>
          <a:srgbClr val="613C7F"/>
        </a:accent6>
        <a:hlink>
          <a:srgbClr val="DDDDDD"/>
        </a:hlink>
        <a:folHlink>
          <a:srgbClr val="EFB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5C1F00"/>
        </a:dk1>
        <a:lt1>
          <a:srgbClr val="3366CC"/>
        </a:lt1>
        <a:dk2>
          <a:srgbClr val="CC3300"/>
        </a:dk2>
        <a:lt2>
          <a:srgbClr val="FFFFFF"/>
        </a:lt2>
        <a:accent1>
          <a:srgbClr val="CCECFF"/>
        </a:accent1>
        <a:accent2>
          <a:srgbClr val="000099"/>
        </a:accent2>
        <a:accent3>
          <a:srgbClr val="E2ADAA"/>
        </a:accent3>
        <a:accent4>
          <a:srgbClr val="2A56AE"/>
        </a:accent4>
        <a:accent5>
          <a:srgbClr val="E2F4FF"/>
        </a:accent5>
        <a:accent6>
          <a:srgbClr val="00008A"/>
        </a:accent6>
        <a:hlink>
          <a:srgbClr val="0000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CC"/>
        </a:dk1>
        <a:lt1>
          <a:srgbClr val="6473FE"/>
        </a:lt1>
        <a:dk2>
          <a:srgbClr val="CCECFF"/>
        </a:dk2>
        <a:lt2>
          <a:srgbClr val="005A58"/>
        </a:lt2>
        <a:accent1>
          <a:srgbClr val="A7D1FF"/>
        </a:accent1>
        <a:accent2>
          <a:srgbClr val="0252B2"/>
        </a:accent2>
        <a:accent3>
          <a:srgbClr val="B8BCFE"/>
        </a:accent3>
        <a:accent4>
          <a:srgbClr val="2A56AE"/>
        </a:accent4>
        <a:accent5>
          <a:srgbClr val="D0E5FF"/>
        </a:accent5>
        <a:accent6>
          <a:srgbClr val="0249A1"/>
        </a:accent6>
        <a:hlink>
          <a:srgbClr val="CC3399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3E3E5C"/>
        </a:dk1>
        <a:lt1>
          <a:srgbClr val="4BA5FF"/>
        </a:lt1>
        <a:dk2>
          <a:srgbClr val="6699FF"/>
        </a:dk2>
        <a:lt2>
          <a:srgbClr val="FFFFFF"/>
        </a:lt2>
        <a:accent1>
          <a:srgbClr val="1D62B5"/>
        </a:accent1>
        <a:accent2>
          <a:srgbClr val="6600CC"/>
        </a:accent2>
        <a:accent3>
          <a:srgbClr val="B8CAFF"/>
        </a:accent3>
        <a:accent4>
          <a:srgbClr val="3F8CDA"/>
        </a:accent4>
        <a:accent5>
          <a:srgbClr val="ABB7D7"/>
        </a:accent5>
        <a:accent6>
          <a:srgbClr val="5C00B9"/>
        </a:accent6>
        <a:hlink>
          <a:srgbClr val="CCE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3366CC"/>
        </a:dk1>
        <a:lt1>
          <a:srgbClr val="FFFFFF"/>
        </a:lt1>
        <a:dk2>
          <a:srgbClr val="FFFFFF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777777"/>
        </a:dk1>
        <a:lt1>
          <a:srgbClr val="DEF6F1"/>
        </a:lt1>
        <a:dk2>
          <a:srgbClr val="CDEC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656565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5F5F5F"/>
        </a:dk1>
        <a:lt1>
          <a:srgbClr val="FFFFD9"/>
        </a:lt1>
        <a:dk2>
          <a:srgbClr val="FFFFFF"/>
        </a:dk2>
        <a:lt2>
          <a:srgbClr val="777777"/>
        </a:lt2>
        <a:accent1>
          <a:srgbClr val="F7FCFF"/>
        </a:accent1>
        <a:accent2>
          <a:srgbClr val="0000FF"/>
        </a:accent2>
        <a:accent3>
          <a:srgbClr val="FFFFE9"/>
        </a:accent3>
        <a:accent4>
          <a:srgbClr val="505050"/>
        </a:accent4>
        <a:accent5>
          <a:srgbClr val="FAFDFF"/>
        </a:accent5>
        <a:accent6>
          <a:srgbClr val="0000E7"/>
        </a:accent6>
        <a:hlink>
          <a:srgbClr val="FF660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5F5F5F"/>
        </a:dk1>
        <a:lt1>
          <a:srgbClr val="FFFFFF"/>
        </a:lt1>
        <a:dk2>
          <a:srgbClr val="B2B2B2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50505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66CC"/>
        </a:dk1>
        <a:lt1>
          <a:srgbClr val="FFFFFF"/>
        </a:lt1>
        <a:dk2>
          <a:srgbClr val="CCECFF"/>
        </a:dk2>
        <a:lt2>
          <a:srgbClr val="808080"/>
        </a:lt2>
        <a:accent1>
          <a:srgbClr val="A3D1FB"/>
        </a:accent1>
        <a:accent2>
          <a:srgbClr val="9999FF"/>
        </a:accent2>
        <a:accent3>
          <a:srgbClr val="FFFFFF"/>
        </a:accent3>
        <a:accent4>
          <a:srgbClr val="0056AE"/>
        </a:accent4>
        <a:accent5>
          <a:srgbClr val="CEE5FD"/>
        </a:accent5>
        <a:accent6>
          <a:srgbClr val="8A8AE7"/>
        </a:accent6>
        <a:hlink>
          <a:srgbClr val="3333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600B1BA-49E5-4225-B9F5-A726C9363E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文鼎顏楷</vt:lpstr>
      <vt:lpstr>Arial</vt:lpstr>
      <vt:lpstr>Arial Black</vt:lpstr>
      <vt:lpstr>Office 佈景主題</vt:lpstr>
      <vt:lpstr>資訊安全防身術</vt:lpstr>
      <vt:lpstr>資訊安全防身術</vt:lpstr>
      <vt:lpstr>資訊安全防身術</vt:lpstr>
      <vt:lpstr>網路資料保護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Windows 使用者</dc:creator>
  <cp:keywords/>
  <dc:description/>
  <cp:lastModifiedBy>Windows 使用者</cp:lastModifiedBy>
  <cp:revision>7</cp:revision>
  <cp:lastPrinted>1601-01-01T00:00:00Z</cp:lastPrinted>
  <dcterms:created xsi:type="dcterms:W3CDTF">2019-09-16T03:58:59Z</dcterms:created>
  <dcterms:modified xsi:type="dcterms:W3CDTF">2019-10-07T03:59:48Z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TC010721441028</vt:lpwstr>
  </property>
</Properties>
</file>