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1862"/>
    <a:srgbClr val="13672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>
        <p:scale>
          <a:sx n="80" d="100"/>
          <a:sy n="80" d="100"/>
        </p:scale>
        <p:origin x="1140" y="60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33057" y="-244364"/>
            <a:ext cx="6248400" cy="2010619"/>
          </a:xfrm>
        </p:spPr>
        <p:txBody>
          <a:bodyPr rtlCol="0"/>
          <a:lstStyle/>
          <a:p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37857" y="1808398"/>
            <a:ext cx="5638800" cy="837282"/>
          </a:xfrm>
        </p:spPr>
        <p:txBody>
          <a:bodyPr rtlCol="0"/>
          <a:lstStyle/>
          <a:p>
            <a:r>
              <a:rPr lang="zh-TW" altLang="en-US" dirty="0">
                <a:solidFill>
                  <a:schemeClr val="accent1">
                    <a:lumMod val="50000"/>
                  </a:schemeClr>
                </a:solidFill>
                <a:latin typeface="文鼎新中特黑" panose="020B0609010101010101" pitchFamily="49" charset="-120"/>
                <a:ea typeface="文鼎新中特黑" panose="020B0609010101010101" pitchFamily="49" charset="-12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138" y="2924944"/>
            <a:ext cx="4969846" cy="3400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內容版面配置區 5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sz="3401" dirty="0">
                <a:solidFill>
                  <a:srgbClr val="FFFF00"/>
                </a:solidFill>
              </a:rPr>
              <a:t>個人資料要保密</a:t>
            </a:r>
          </a:p>
          <a:p>
            <a:r>
              <a:rPr lang="zh-TW" altLang="en-US" sz="3600" dirty="0">
                <a:solidFill>
                  <a:srgbClr val="00B0F0"/>
                </a:solidFill>
              </a:rPr>
              <a:t>電腦不用要登出</a:t>
            </a:r>
          </a:p>
          <a:p>
            <a:r>
              <a:rPr lang="zh-TW" altLang="en-US" sz="3600" dirty="0">
                <a:solidFill>
                  <a:srgbClr val="00B0F0"/>
                </a:solidFill>
              </a:rPr>
              <a:t>防毒軟體要更新</a:t>
            </a:r>
          </a:p>
          <a:p>
            <a:r>
              <a:rPr lang="zh-TW" altLang="en-US" sz="3600" dirty="0">
                <a:solidFill>
                  <a:srgbClr val="00B0F0"/>
                </a:solidFill>
              </a:rPr>
              <a:t>智慧財產要</a:t>
            </a:r>
            <a:r>
              <a:rPr lang="zh-TW" altLang="en-US" sz="3600" dirty="0" smtClean="0">
                <a:solidFill>
                  <a:srgbClr val="00B0F0"/>
                </a:solidFill>
              </a:rPr>
              <a:t>尊重</a:t>
            </a:r>
            <a:endParaRPr lang="zh-TW" altLang="en-US" sz="3600" dirty="0">
              <a:solidFill>
                <a:srgbClr val="00B0F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00835" y="954921"/>
            <a:ext cx="3775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dirty="0">
                <a:solidFill>
                  <a:schemeClr val="accent2">
                    <a:lumMod val="75000"/>
                  </a:schemeClr>
                </a:solidFill>
                <a:latin typeface="Milano LET" pitchFamily="2" charset="0"/>
              </a:rPr>
              <a:t>資訊安全防身術</a:t>
            </a:r>
          </a:p>
        </p:txBody>
      </p:sp>
    </p:spTree>
    <p:extLst>
      <p:ext uri="{BB962C8B-B14F-4D97-AF65-F5344CB8AC3E}">
        <p14:creationId xmlns:p14="http://schemas.microsoft.com/office/powerpoint/2010/main" val="2010538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內容版面配置區 5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22521" y="1844824"/>
            <a:ext cx="3611880" cy="4572000"/>
          </a:xfrm>
        </p:spPr>
        <p:txBody>
          <a:bodyPr/>
          <a:lstStyle/>
          <a:p>
            <a:r>
              <a:rPr lang="zh-TW" altLang="en-US" dirty="0">
                <a:solidFill>
                  <a:srgbClr val="136729"/>
                </a:solidFill>
              </a:rPr>
              <a:t>不當網站不瀏覽</a:t>
            </a:r>
          </a:p>
          <a:p>
            <a:r>
              <a:rPr lang="zh-TW" altLang="en-US" dirty="0">
                <a:solidFill>
                  <a:srgbClr val="136729"/>
                </a:solidFill>
              </a:rPr>
              <a:t>電子郵件要過濾</a:t>
            </a:r>
          </a:p>
          <a:p>
            <a:r>
              <a:rPr lang="zh-TW" altLang="en-US" dirty="0">
                <a:solidFill>
                  <a:srgbClr val="136729"/>
                </a:solidFill>
              </a:rPr>
              <a:t>可疑訊息需求證</a:t>
            </a:r>
          </a:p>
          <a:p>
            <a:r>
              <a:rPr lang="zh-TW" altLang="en-US" dirty="0">
                <a:solidFill>
                  <a:srgbClr val="136729"/>
                </a:solidFill>
              </a:rPr>
              <a:t>網路沉迷傷身心</a:t>
            </a:r>
          </a:p>
        </p:txBody>
      </p:sp>
      <p:sp>
        <p:nvSpPr>
          <p:cNvPr id="5" name="矩形 4"/>
          <p:cNvSpPr/>
          <p:nvPr/>
        </p:nvSpPr>
        <p:spPr>
          <a:xfrm>
            <a:off x="1200835" y="954921"/>
            <a:ext cx="30572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dirty="0">
                <a:solidFill>
                  <a:srgbClr val="FF0066"/>
                </a:solidFill>
              </a:rPr>
              <a:t>資訊安全防身術</a:t>
            </a:r>
          </a:p>
        </p:txBody>
      </p:sp>
    </p:spTree>
    <p:extLst>
      <p:ext uri="{BB962C8B-B14F-4D97-AF65-F5344CB8AC3E}">
        <p14:creationId xmlns:p14="http://schemas.microsoft.com/office/powerpoint/2010/main" val="142999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3D1862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86361" y="1700808"/>
            <a:ext cx="7706119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30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5ED37-D514-41C3-9B3C-B262145D17B7}">
  <ds:schemaRefs>
    <ds:schemaRef ds:uri="40262f94-9f35-4ac3-9a90-690165a166b7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a4f35948-e619-41b3-aa29-22878b09cfd2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55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Euphemia</vt:lpstr>
      <vt:lpstr>Microsoft JhengHei UI</vt:lpstr>
      <vt:lpstr>文鼎中特圓</vt:lpstr>
      <vt:lpstr>文鼎新中特黑</vt:lpstr>
      <vt:lpstr>新細明體</vt:lpstr>
      <vt:lpstr>Arial</vt:lpstr>
      <vt:lpstr>Century Gothic</vt:lpstr>
      <vt:lpstr>Milano LET</vt:lpstr>
      <vt:lpstr>雪花設計範本</vt:lpstr>
      <vt:lpstr>資訊安全防身術</vt:lpstr>
      <vt:lpstr>PowerPoint 簡報</vt:lpstr>
      <vt:lpstr>PowerPoint 簡報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2019-09-16T03:56:50Z</dcterms:created>
  <dcterms:modified xsi:type="dcterms:W3CDTF">2019-10-07T03:59:48Z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