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69" r:id="rId6"/>
    <p:sldId id="270" r:id="rId7"/>
    <p:sldId id="271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5" autoAdjust="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70AB6A-62D5-4201-891C-5196937A6BA2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2019/10/7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8CF81E4-9DC6-40E8-B6F1-848CFCF7B7D1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23AEF9EC-8318-4FF6-847E-A85BBD2B7E4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041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261255"/>
            <a:ext cx="6169868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386585"/>
            <a:ext cx="6172200" cy="1371600"/>
          </a:xfrm>
        </p:spPr>
        <p:txBody>
          <a:bodyPr rtlCol="0"/>
          <a:lstStyle>
            <a:lvl1pPr marL="0" indent="0" algn="l">
              <a:spcBef>
                <a:spcPts val="900"/>
              </a:spcBef>
              <a:buNone/>
              <a:defRPr sz="180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F5A46-68A9-4EAF-B6E5-6454546FEEC6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8010" y="365125"/>
            <a:ext cx="1234440" cy="5811838"/>
          </a:xfrm>
        </p:spPr>
        <p:txBody>
          <a:bodyPr vert="vert"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718498" cy="5811838"/>
          </a:xfrm>
        </p:spPr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5C920D-59E0-404E-AB2B-CA99FE41174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61C9A-E8F8-433D-86D0-CD1B5392F8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486" y="265176"/>
            <a:ext cx="6172200" cy="3081528"/>
          </a:xfrm>
        </p:spPr>
        <p:txBody>
          <a:bodyPr rtlCol="0" anchor="b">
            <a:normAutofit/>
          </a:bodyPr>
          <a:lstStyle>
            <a:lvl1pPr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59486" y="3388268"/>
            <a:ext cx="6172200" cy="137160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56FFA-464B-4E89-9191-0074111C937A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1551" y="1828801"/>
            <a:ext cx="3429000" cy="4348163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49" y="1828801"/>
            <a:ext cx="3429000" cy="4348163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2B1964-A095-4F22-A467-BA88E4E65A61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3836" y="1627258"/>
            <a:ext cx="3429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3836" y="2373284"/>
            <a:ext cx="3429000" cy="384048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5736" y="1627258"/>
            <a:ext cx="3429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5736" y="2373284"/>
            <a:ext cx="3429000" cy="384048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8E566-2456-49CB-BB47-50E099D26706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9CF12-2D5C-4A8D-9790-42B3E86DFE34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FC435-923E-4AA4-A909-10F44E95AA7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4497" y="457200"/>
            <a:ext cx="2702303" cy="155448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4868" y="685800"/>
            <a:ext cx="4576665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84497" y="2101850"/>
            <a:ext cx="2702303" cy="182880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C6232-C893-4590-9782-F3DEB8B32DC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7034" y="457200"/>
            <a:ext cx="2702052" cy="155448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-1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87034" y="2101850"/>
            <a:ext cx="2702052" cy="18288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1550" y="362303"/>
            <a:ext cx="72009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457200" y="6385492"/>
            <a:ext cx="45742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64440" y="6385492"/>
            <a:ext cx="7365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6FD9922-0412-41EB-A56F-4E4715405F0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065149" y="6385492"/>
            <a:ext cx="6216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72009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19349" y="1701477"/>
            <a:ext cx="6172200" cy="13716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保護自己 尊重</a:t>
            </a:r>
            <a:r>
              <a:rPr lang="zh-TW" altLang="en-US" sz="4400" dirty="0" smtClean="0">
                <a:solidFill>
                  <a:schemeClr val="tx1"/>
                </a:solidFill>
              </a:rPr>
              <a:t>別人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8720" y="391886"/>
            <a:ext cx="6169868" cy="1032896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2468880"/>
            <a:ext cx="620485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20541"/>
            <a:ext cx="3429000" cy="316468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1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20541"/>
            <a:ext cx="3429000" cy="316468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0" y="1828799"/>
            <a:ext cx="5120986" cy="4348163"/>
          </a:xfrm>
        </p:spPr>
        <p:txBody>
          <a:bodyPr>
            <a:normAutofit/>
          </a:bodyPr>
          <a:lstStyle/>
          <a:p>
            <a:endParaRPr lang="zh-TW" altLang="en-US" sz="3200" dirty="0"/>
          </a:p>
          <a:p>
            <a:endParaRPr lang="zh-TW" altLang="en-US" sz="3600" dirty="0"/>
          </a:p>
          <a:p>
            <a:pPr lvl="8"/>
            <a:endParaRPr lang="zh-TW" altLang="en-US" sz="3050" dirty="0"/>
          </a:p>
          <a:p>
            <a:pPr lvl="8"/>
            <a:r>
              <a:rPr lang="zh-TW" altLang="en-US" sz="3050" dirty="0"/>
              <a:t>不當網站不瀏覽</a:t>
            </a:r>
          </a:p>
          <a:p>
            <a:pPr lvl="8"/>
            <a:r>
              <a:rPr lang="zh-TW" altLang="en-US" sz="3050" dirty="0"/>
              <a:t>電子郵件要過濾</a:t>
            </a:r>
          </a:p>
          <a:p>
            <a:pPr lvl="8"/>
            <a:r>
              <a:rPr lang="zh-TW" altLang="en-US" sz="3050" dirty="0"/>
              <a:t>可疑訊息需求證</a:t>
            </a:r>
          </a:p>
          <a:p>
            <a:pPr lvl="8"/>
            <a:r>
              <a:rPr lang="zh-TW" altLang="en-US" sz="3050" dirty="0"/>
              <a:t>網路沉迷傷身心</a:t>
            </a:r>
          </a:p>
          <a:p>
            <a:pPr lvl="8"/>
            <a:endParaRPr lang="zh-TW" altLang="en-US" sz="3050" dirty="0"/>
          </a:p>
          <a:p>
            <a:pPr lvl="8"/>
            <a:endParaRPr lang="zh-TW" altLang="en-US" sz="3050" dirty="0"/>
          </a:p>
          <a:p>
            <a:pPr lvl="8"/>
            <a:endParaRPr lang="zh-TW" altLang="en-US" sz="3050" dirty="0"/>
          </a:p>
          <a:p>
            <a:pPr marL="0" indent="0">
              <a:buNone/>
            </a:pPr>
            <a:endParaRPr lang="zh-TW" altLang="en-US" sz="3200" dirty="0"/>
          </a:p>
          <a:p>
            <a:pPr marL="754380" lvl="4" indent="0">
              <a:buNone/>
            </a:pPr>
            <a:endParaRPr lang="zh-TW" altLang="en-US" sz="3200" dirty="0"/>
          </a:p>
          <a:p>
            <a:endParaRPr lang="zh-TW" altLang="en-US" sz="3200" dirty="0"/>
          </a:p>
          <a:p>
            <a:endParaRPr lang="zh-TW" altLang="en-US" sz="3200" dirty="0"/>
          </a:p>
          <a:p>
            <a:pPr marL="0"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60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0823" y="1634836"/>
            <a:ext cx="6911687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金屬紋路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813_TF03030981" id="{CA816D91-4114-49BE-AF5C-EF6648E43D64}" vid="{7C660156-D371-428C-B8D9-9B8A0B5CD34C}"/>
    </a:ext>
  </a:extLst>
</a:theme>
</file>

<file path=ppt/theme/theme2.xml><?xml version="1.0" encoding="utf-8"?>
<a:theme xmlns:a="http://schemas.openxmlformats.org/drawingml/2006/main" name="Office 佈景主題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40262f94-9f35-4ac3-9a90-690165a166b7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a4f35948-e619-41b3-aa29-22878b09cf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綠色金屬紋路簡報 (寬螢幕)</Template>
  <TotalTime>40</TotalTime>
  <Words>45</Words>
  <Application>Microsoft Office PowerPoint</Application>
  <PresentationFormat>如螢幕大小 (4:3)</PresentationFormat>
  <Paragraphs>23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MingLiu</vt:lpstr>
      <vt:lpstr>微軟正黑體</vt:lpstr>
      <vt:lpstr>Arial</vt:lpstr>
      <vt:lpstr>Georgia</vt:lpstr>
      <vt:lpstr>金屬紋路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2019-09-16T03:56:41Z</dcterms:created>
  <dcterms:modified xsi:type="dcterms:W3CDTF">2019-10-07T03:58:07Z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