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1124" y="34807"/>
            <a:ext cx="4752528" cy="1060982"/>
          </a:xfrm>
        </p:spPr>
        <p:txBody>
          <a:bodyPr rtlCol="0"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1124" y="1340768"/>
            <a:ext cx="5638800" cy="1116085"/>
          </a:xfrm>
        </p:spPr>
        <p:txBody>
          <a:bodyPr rtlCol="0">
            <a:normAutofit/>
          </a:bodyPr>
          <a:lstStyle/>
          <a:p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124" y="2204864"/>
            <a:ext cx="5868144" cy="415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1254591"/>
            <a:ext cx="7339012" cy="1239837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r>
              <a:rPr lang="zh-TW" altLang="en-US" sz="54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/>
            </a:r>
            <a:br>
              <a:rPr lang="zh-TW" altLang="en-US" sz="54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endParaRPr lang="zh-TW" altLang="en-US" sz="54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060" y="1962754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62622" y="1955249"/>
            <a:ext cx="3611880" cy="4572000"/>
          </a:xfrm>
        </p:spPr>
        <p:txBody>
          <a:bodyPr/>
          <a:lstStyle/>
          <a:p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</a:rPr>
              <a:t>個人資料要保密</a:t>
            </a:r>
          </a:p>
          <a:p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</a:rPr>
              <a:t>電腦不用要登出</a:t>
            </a:r>
          </a:p>
          <a:p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</a:rPr>
              <a:t>防毒軟體要更新</a:t>
            </a:r>
          </a:p>
          <a:p>
            <a:r>
              <a:rPr lang="zh-TW" altLang="en-US" sz="3600" dirty="0">
                <a:solidFill>
                  <a:schemeClr val="accent1">
                    <a:lumMod val="50000"/>
                  </a:schemeClr>
                </a:solidFill>
              </a:rPr>
              <a:t>智慧財產要尊重</a:t>
            </a:r>
          </a:p>
          <a:p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dirty="0"/>
          </a:p>
          <a:p>
            <a:r>
              <a:rPr lang="zh-TW" altLang="en-US" dirty="0"/>
              <a:t>online</a:t>
            </a:r>
          </a:p>
        </p:txBody>
      </p:sp>
    </p:spTree>
    <p:extLst>
      <p:ext uri="{BB962C8B-B14F-4D97-AF65-F5344CB8AC3E}">
        <p14:creationId xmlns:p14="http://schemas.microsoft.com/office/powerpoint/2010/main" val="339259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3014" y="548680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</a:t>
            </a:r>
            <a:endParaRPr lang="zh-TW" altLang="en-US" sz="54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80146" y="2286000"/>
            <a:ext cx="3611880" cy="457200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0B050"/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rgbClr val="00B050"/>
                </a:solidFill>
              </a:rPr>
              <a:t>網路沉迷傷身心</a:t>
            </a:r>
          </a:p>
          <a:p>
            <a:endParaRPr lang="zh-TW" altLang="en-US" sz="3600" dirty="0">
              <a:solidFill>
                <a:srgbClr val="00B050"/>
              </a:solidFill>
            </a:endParaRPr>
          </a:p>
        </p:txBody>
      </p:sp>
      <p:pic>
        <p:nvPicPr>
          <p:cNvPr id="5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</p:spTree>
    <p:extLst>
      <p:ext uri="{BB962C8B-B14F-4D97-AF65-F5344CB8AC3E}">
        <p14:creationId xmlns:p14="http://schemas.microsoft.com/office/powerpoint/2010/main" val="372284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5536" y="1556792"/>
            <a:ext cx="857695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4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5ED37-D514-41C3-9B3C-B262145D17B7}">
  <ds:schemaRefs>
    <ds:schemaRef ds:uri="http://purl.org/dc/elements/1.1/"/>
    <ds:schemaRef ds:uri="http://schemas.microsoft.com/office/2006/documentManagement/types"/>
    <ds:schemaRef ds:uri="a4f35948-e619-41b3-aa29-22878b09cfd2"/>
    <ds:schemaRef ds:uri="40262f94-9f35-4ac3-9a90-690165a166b7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59</TotalTime>
  <Words>44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Microsoft JhengHei UI</vt:lpstr>
      <vt:lpstr>文鼎中特圓</vt:lpstr>
      <vt:lpstr>文鼎甜妞體P</vt:lpstr>
      <vt:lpstr>新細明體</vt:lpstr>
      <vt:lpstr>Arial</vt:lpstr>
      <vt:lpstr>Century Gothic</vt:lpstr>
      <vt:lpstr>雪花設計範本</vt:lpstr>
      <vt:lpstr> 資訊安全防身術</vt:lpstr>
      <vt:lpstr>資訊安全防身術 </vt:lpstr>
      <vt:lpstr>資訊安全防身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2019-09-16T03:59:56Z</dcterms:created>
  <dcterms:modified xsi:type="dcterms:W3CDTF">2019-10-07T03:59:52Z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